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63" r:id="rId4"/>
    <p:sldId id="257" r:id="rId5"/>
    <p:sldId id="258" r:id="rId6"/>
    <p:sldId id="273" r:id="rId7"/>
    <p:sldId id="261" r:id="rId8"/>
    <p:sldId id="274" r:id="rId9"/>
    <p:sldId id="275" r:id="rId10"/>
    <p:sldId id="260" r:id="rId11"/>
    <p:sldId id="276" r:id="rId12"/>
    <p:sldId id="277" r:id="rId13"/>
    <p:sldId id="262" r:id="rId14"/>
    <p:sldId id="278" r:id="rId15"/>
    <p:sldId id="264" r:id="rId16"/>
    <p:sldId id="259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280B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2871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07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4948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3304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3862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1858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7044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656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8200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754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732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00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AADAA-E321-420D-BF46-A0D861637797}" type="datetimeFigureOut">
              <a:rPr lang="pt-BR" smtClean="0"/>
              <a:t>15/08/2018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53F23-CA2D-4B01-9D21-6CC8C6FAA1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3912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Aria - Frank Pourcel.wm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9004" y="2422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70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2570">
            <a:off x="5547873" y="1120187"/>
            <a:ext cx="1828804" cy="123969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48393" y="908318"/>
            <a:ext cx="2308644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</a:t>
            </a:r>
            <a:r>
              <a:rPr lang="pt-BR" sz="2800" b="1" dirty="0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 </a:t>
            </a:r>
          </a:p>
          <a:p>
            <a:pPr algn="ctr"/>
            <a:endParaRPr lang="pt-BR" sz="2400" b="1" dirty="0">
              <a:solidFill>
                <a:srgbClr val="3D28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Prefiro sufocar-me</a:t>
            </a:r>
          </a:p>
          <a:p>
            <a:pPr algn="ctr"/>
            <a:r>
              <a:rPr lang="pt-BR" sz="24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palavras</a:t>
            </a:r>
          </a:p>
          <a:p>
            <a:pPr algn="ctr"/>
            <a:r>
              <a:rPr lang="pt-BR" sz="24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ditas</a:t>
            </a:r>
          </a:p>
          <a:p>
            <a:pPr algn="ctr"/>
            <a:r>
              <a:rPr lang="pt-BR" sz="24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que pronunciar</a:t>
            </a:r>
          </a:p>
          <a:p>
            <a:pPr algn="ctr"/>
            <a:r>
              <a:rPr lang="pt-BR" sz="24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algo que vale menos</a:t>
            </a:r>
          </a:p>
          <a:p>
            <a:pPr algn="ctr"/>
            <a:r>
              <a:rPr lang="pt-BR" sz="24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que o silêncio.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5626148" y="2941460"/>
            <a:ext cx="16722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1600" b="1" dirty="0" err="1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1600" b="1" dirty="0" smtClean="0">
              <a:solidFill>
                <a:srgbClr val="3D28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</a:p>
          <a:p>
            <a:pPr algn="ctr"/>
            <a:r>
              <a:rPr lang="pt-BR" sz="1600" b="1" dirty="0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Blumenau-SC</a:t>
            </a:r>
          </a:p>
          <a:p>
            <a:pPr algn="ctr"/>
            <a:r>
              <a:rPr lang="pt-BR" sz="1600" b="1" dirty="0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30/maio/2018</a:t>
            </a:r>
            <a:endParaRPr lang="pt-BR" sz="1600" b="1" dirty="0">
              <a:solidFill>
                <a:srgbClr val="3D28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995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curtains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2" y="0"/>
            <a:ext cx="8534399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46016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9669" y="378372"/>
            <a:ext cx="3070499" cy="46771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tângulo 5"/>
          <p:cNvSpPr/>
          <p:nvPr/>
        </p:nvSpPr>
        <p:spPr>
          <a:xfrm rot="20913787">
            <a:off x="1274438" y="1184570"/>
            <a:ext cx="4789324" cy="11998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Lágrimas na Voz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3D28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20919771">
            <a:off x="1733717" y="2682064"/>
            <a:ext cx="4180700" cy="101708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 smtClean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3D28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Bailarina das Letras</a:t>
            </a:r>
            <a:endParaRPr lang="pt-BR" sz="54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rgbClr val="3D28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357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wind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3291">
            <a:off x="5360136" y="1249086"/>
            <a:ext cx="1828804" cy="1040197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3459670" y="1085724"/>
            <a:ext cx="181491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vi...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vi o mundo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dar cambalhotas,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nuvens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correndo velozes...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estrelas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entrelaçadas,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dependuradas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finos fios.</a:t>
            </a:r>
          </a:p>
        </p:txBody>
      </p:sp>
    </p:spTree>
    <p:extLst>
      <p:ext uri="{BB962C8B-B14F-4D97-AF65-F5344CB8AC3E}">
        <p14:creationId xmlns:p14="http://schemas.microsoft.com/office/powerpoint/2010/main" val="97397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3291">
            <a:off x="5360136" y="1249086"/>
            <a:ext cx="1828804" cy="104019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05076" y="1381328"/>
            <a:ext cx="227177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vi...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sol descambando,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lua em pranto...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vi, o tempo voando,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tropeçando no ar.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árvores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beijando o vento...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84613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83" y="95250"/>
            <a:ext cx="8345214" cy="49530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1075602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3291">
            <a:off x="5360136" y="1249086"/>
            <a:ext cx="1828804" cy="104019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81998" y="986700"/>
            <a:ext cx="2206053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vi...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brisa acenando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lenço branco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saudade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fragmentos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perdeu-se nas curvas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sinuosas da  estrada...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Fios de olhares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dando laços, formando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nós da vida.</a:t>
            </a:r>
          </a:p>
        </p:txBody>
      </p:sp>
    </p:spTree>
    <p:extLst>
      <p:ext uri="{BB962C8B-B14F-4D97-AF65-F5344CB8AC3E}">
        <p14:creationId xmlns:p14="http://schemas.microsoft.com/office/powerpoint/2010/main" val="179938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3291">
            <a:off x="5360136" y="1249086"/>
            <a:ext cx="1828804" cy="104019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29936" y="1235413"/>
            <a:ext cx="206178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vi... Pernas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atropelando pernas...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Braços querendo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outros braços.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Lábios ansiosos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querendo sentir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umidade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outros lábios.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601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5" y="0"/>
            <a:ext cx="8210143" cy="51435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3225131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3291">
            <a:off x="5360136" y="1249086"/>
            <a:ext cx="1828804" cy="104019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07609" y="1294477"/>
            <a:ext cx="205537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vi...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Vi, tudo isso e senti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palavras embargadas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garganta seca.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vi gotas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plumas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saciavam a sede.</a:t>
            </a:r>
          </a:p>
        </p:txBody>
      </p:sp>
    </p:spTree>
    <p:extLst>
      <p:ext uri="{BB962C8B-B14F-4D97-AF65-F5344CB8AC3E}">
        <p14:creationId xmlns:p14="http://schemas.microsoft.com/office/powerpoint/2010/main" val="1675926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3291">
            <a:off x="5360136" y="1249086"/>
            <a:ext cx="1828804" cy="104019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101184" y="1140589"/>
            <a:ext cx="234230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vi... Os escombros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dispersos, desalinhados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horizonte.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Sim, eu vi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natureza a violência.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Vendavais,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desenhando imagens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rasgando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mente.</a:t>
            </a:r>
          </a:p>
        </p:txBody>
      </p:sp>
    </p:spTree>
    <p:extLst>
      <p:ext uri="{BB962C8B-B14F-4D97-AF65-F5344CB8AC3E}">
        <p14:creationId xmlns:p14="http://schemas.microsoft.com/office/powerpoint/2010/main" val="52458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52" y="0"/>
            <a:ext cx="8366234" cy="514350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50309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3291">
            <a:off x="5360136" y="1249086"/>
            <a:ext cx="1828804" cy="1040197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3197335" y="1140589"/>
            <a:ext cx="2132315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 sentimentos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formando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ondas "encapelastes",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mergulhavam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mar violento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existência.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percebi em mim...</a:t>
            </a:r>
          </a:p>
          <a:p>
            <a:pPr algn="ctr"/>
            <a:r>
              <a:rPr lang="pt-BR" sz="24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Lágrimas na Voz.</a:t>
            </a:r>
          </a:p>
        </p:txBody>
      </p:sp>
    </p:spTree>
    <p:extLst>
      <p:ext uri="{BB962C8B-B14F-4D97-AF65-F5344CB8AC3E}">
        <p14:creationId xmlns:p14="http://schemas.microsoft.com/office/powerpoint/2010/main" val="415810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38" y="290512"/>
            <a:ext cx="8156028" cy="4562475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180033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r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823754" y="1021404"/>
            <a:ext cx="240161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1600" b="1" dirty="0">
              <a:solidFill>
                <a:srgbClr val="3D28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3702651" y="3120026"/>
            <a:ext cx="5467331" cy="21082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000" b="1" dirty="0" err="1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000" b="1" dirty="0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-Bailarina das Letras</a:t>
            </a:r>
          </a:p>
          <a:p>
            <a:pPr algn="ctr"/>
            <a:r>
              <a:rPr lang="pt-BR" sz="2000" b="1" dirty="0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Aria- Frank </a:t>
            </a:r>
            <a:r>
              <a:rPr lang="pt-BR" sz="2000" b="1" dirty="0" err="1" smtClean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Pourcel</a:t>
            </a:r>
            <a:endParaRPr lang="pt-BR" sz="2000" b="1" dirty="0" smtClean="0">
              <a:solidFill>
                <a:srgbClr val="3D280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3D28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endParaRPr lang="pt-BR" sz="900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pt-BR" sz="900" dirty="0"/>
          </a:p>
        </p:txBody>
      </p:sp>
    </p:spTree>
    <p:extLst>
      <p:ext uri="{BB962C8B-B14F-4D97-AF65-F5344CB8AC3E}">
        <p14:creationId xmlns:p14="http://schemas.microsoft.com/office/powerpoint/2010/main" val="72136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262</Words>
  <Application>Microsoft Office PowerPoint</Application>
  <PresentationFormat>Apresentação na tela (16:9)</PresentationFormat>
  <Paragraphs>88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2018-08-14T20:49:06Z</dcterms:created>
  <dcterms:modified xsi:type="dcterms:W3CDTF">2018-08-15T23:58:34Z</dcterms:modified>
</cp:coreProperties>
</file>