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70" r:id="rId7"/>
    <p:sldId id="267" r:id="rId8"/>
    <p:sldId id="271" r:id="rId9"/>
    <p:sldId id="268" r:id="rId10"/>
    <p:sldId id="272" r:id="rId11"/>
    <p:sldId id="269" r:id="rId12"/>
    <p:sldId id="274" r:id="rId13"/>
    <p:sldId id="259" r:id="rId14"/>
    <p:sldId id="258" r:id="rId15"/>
    <p:sldId id="27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0713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9172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018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45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1568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944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5550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9038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896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767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662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C5D0A-2ABB-4A25-ADA0-89C46136DA87}" type="datetimeFigureOut">
              <a:rPr lang="pt-BR" smtClean="0"/>
              <a:t>04/08/2021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A98CD-A179-44BC-B468-1DBF6C96B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836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1B21298D-4042-408D-AABB-5F835A272E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Saber Amar - Os Paralamas do Sucesso">
            <a:hlinkClick r:id="" action="ppaction://media"/>
            <a:extLst>
              <a:ext uri="{FF2B5EF4-FFF2-40B4-BE49-F238E27FC236}">
                <a16:creationId xmlns:a16="http://schemas.microsoft.com/office/drawing/2014/main" id="{B3A24F93-8558-4533-95F9-E38FD72557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755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4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caixa de papelão&#10;&#10;Descrição gerada automaticamente com confiança baixa">
            <a:extLst>
              <a:ext uri="{FF2B5EF4-FFF2-40B4-BE49-F238E27FC236}">
                <a16:creationId xmlns:a16="http://schemas.microsoft.com/office/drawing/2014/main" id="{51BFF56E-D7C4-4811-8716-6431EF895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16AB4EC7-7B3D-4A09-8BB6-F9219822F670}"/>
              </a:ext>
            </a:extLst>
          </p:cNvPr>
          <p:cNvSpPr/>
          <p:nvPr/>
        </p:nvSpPr>
        <p:spPr>
          <a:xfrm>
            <a:off x="608624" y="823896"/>
            <a:ext cx="561564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CC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Amor é Um Dom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4D7CCD1-5820-4263-A8A1-36918E3742A4}"/>
              </a:ext>
            </a:extLst>
          </p:cNvPr>
          <p:cNvSpPr/>
          <p:nvPr/>
        </p:nvSpPr>
        <p:spPr>
          <a:xfrm>
            <a:off x="1639604" y="2642648"/>
            <a:ext cx="4067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CC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Marcial </a:t>
            </a:r>
            <a:r>
              <a:rPr lang="pt-BR" sz="5400" b="1" cap="none" spc="0" dirty="0" err="1">
                <a:ln>
                  <a:solidFill>
                    <a:srgbClr val="FFCCCC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Salaverry</a:t>
            </a:r>
            <a:endParaRPr lang="pt-BR" sz="5400" b="1" cap="none" spc="0" dirty="0">
              <a:ln>
                <a:solidFill>
                  <a:srgbClr val="FFCCCC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9481BE3-0FED-453B-8194-5B7B73E4F869}"/>
              </a:ext>
            </a:extLst>
          </p:cNvPr>
          <p:cNvSpPr/>
          <p:nvPr/>
        </p:nvSpPr>
        <p:spPr>
          <a:xfrm>
            <a:off x="807803" y="4461400"/>
            <a:ext cx="1704286" cy="2662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>
                <a:ln>
                  <a:solidFill>
                    <a:srgbClr val="FFCCCC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08/12/2014</a:t>
            </a:r>
          </a:p>
        </p:txBody>
      </p:sp>
    </p:spTree>
    <p:extLst>
      <p:ext uri="{BB962C8B-B14F-4D97-AF65-F5344CB8AC3E}">
        <p14:creationId xmlns:p14="http://schemas.microsoft.com/office/powerpoint/2010/main" val="556469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D78998F8-54DD-4349-A6AF-17EC6F77D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edifício, pessoa, vestindo, menino&#10;&#10;Descrição gerada automaticamente">
            <a:extLst>
              <a:ext uri="{FF2B5EF4-FFF2-40B4-BE49-F238E27FC236}">
                <a16:creationId xmlns:a16="http://schemas.microsoft.com/office/drawing/2014/main" id="{B926C04B-136E-4774-8864-0E76381C5A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152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crush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caixa de papelão&#10;&#10;Descrição gerada automaticamente com confiança baixa">
            <a:extLst>
              <a:ext uri="{FF2B5EF4-FFF2-40B4-BE49-F238E27FC236}">
                <a16:creationId xmlns:a16="http://schemas.microsoft.com/office/drawing/2014/main" id="{51BFF56E-D7C4-4811-8716-6431EF895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Texto&#10;&#10;Descrição gerada automaticamente com confiança média">
            <a:extLst>
              <a:ext uri="{FF2B5EF4-FFF2-40B4-BE49-F238E27FC236}">
                <a16:creationId xmlns:a16="http://schemas.microsoft.com/office/drawing/2014/main" id="{F877C8D0-F536-402E-A285-CCE35A0E9F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2559605-46C0-483C-A806-29158F126C8A}"/>
              </a:ext>
            </a:extLst>
          </p:cNvPr>
          <p:cNvSpPr txBox="1"/>
          <p:nvPr/>
        </p:nvSpPr>
        <p:spPr>
          <a:xfrm rot="605859">
            <a:off x="1321789" y="2542232"/>
            <a:ext cx="405591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Realmente, saber amar,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um dom divino...</a:t>
            </a:r>
          </a:p>
        </p:txBody>
      </p:sp>
    </p:spTree>
    <p:extLst>
      <p:ext uri="{BB962C8B-B14F-4D97-AF65-F5344CB8AC3E}">
        <p14:creationId xmlns:p14="http://schemas.microsoft.com/office/powerpoint/2010/main" val="182877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D78998F8-54DD-4349-A6AF-17EC6F77D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homem, água, deitado, jovem&#10;&#10;Descrição gerada automaticamente">
            <a:extLst>
              <a:ext uri="{FF2B5EF4-FFF2-40B4-BE49-F238E27FC236}">
                <a16:creationId xmlns:a16="http://schemas.microsoft.com/office/drawing/2014/main" id="{03F0BE51-CFB6-4877-B6B6-75A436DC16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69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caixa de papelão&#10;&#10;Descrição gerada automaticamente com confiança baixa">
            <a:extLst>
              <a:ext uri="{FF2B5EF4-FFF2-40B4-BE49-F238E27FC236}">
                <a16:creationId xmlns:a16="http://schemas.microsoft.com/office/drawing/2014/main" id="{51BFF56E-D7C4-4811-8716-6431EF895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Texto&#10;&#10;Descrição gerada automaticamente com confiança média">
            <a:extLst>
              <a:ext uri="{FF2B5EF4-FFF2-40B4-BE49-F238E27FC236}">
                <a16:creationId xmlns:a16="http://schemas.microsoft.com/office/drawing/2014/main" id="{F877C8D0-F536-402E-A285-CCE35A0E9F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3513FD7-FB94-44A7-9B07-842B5A982DBC}"/>
              </a:ext>
            </a:extLst>
          </p:cNvPr>
          <p:cNvSpPr txBox="1"/>
          <p:nvPr/>
        </p:nvSpPr>
        <p:spPr>
          <a:xfrm rot="871137">
            <a:off x="946914" y="2461845"/>
            <a:ext cx="45077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saber tudo compartilhar,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problemas dividir,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dores juntos sentir...</a:t>
            </a:r>
          </a:p>
        </p:txBody>
      </p:sp>
    </p:spTree>
    <p:extLst>
      <p:ext uri="{BB962C8B-B14F-4D97-AF65-F5344CB8AC3E}">
        <p14:creationId xmlns:p14="http://schemas.microsoft.com/office/powerpoint/2010/main" val="2860275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push dir="r"/>
      </p:transition>
    </mc:Choice>
    <mc:Fallback>
      <p:transition spd="slow" advTm="7000">
        <p:push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D78998F8-54DD-4349-A6AF-17EC6F77D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jovem, menino, homem, camisa&#10;&#10;Descrição gerada automaticamente">
            <a:extLst>
              <a:ext uri="{FF2B5EF4-FFF2-40B4-BE49-F238E27FC236}">
                <a16:creationId xmlns:a16="http://schemas.microsoft.com/office/drawing/2014/main" id="{4DA3386A-5640-4D40-A1AB-4FAEE5D5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645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caixa de papelão&#10;&#10;Descrição gerada automaticamente com confiança baixa">
            <a:extLst>
              <a:ext uri="{FF2B5EF4-FFF2-40B4-BE49-F238E27FC236}">
                <a16:creationId xmlns:a16="http://schemas.microsoft.com/office/drawing/2014/main" id="{51BFF56E-D7C4-4811-8716-6431EF895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Texto&#10;&#10;Descrição gerada automaticamente com confiança média">
            <a:extLst>
              <a:ext uri="{FF2B5EF4-FFF2-40B4-BE49-F238E27FC236}">
                <a16:creationId xmlns:a16="http://schemas.microsoft.com/office/drawing/2014/main" id="{F877C8D0-F536-402E-A285-CCE35A0E9F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8461662-4884-4EF6-A5AB-E58232070B10}"/>
              </a:ext>
            </a:extLst>
          </p:cNvPr>
          <p:cNvSpPr txBox="1"/>
          <p:nvPr/>
        </p:nvSpPr>
        <p:spPr>
          <a:xfrm rot="659102">
            <a:off x="745037" y="2220686"/>
            <a:ext cx="460792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com as alegrias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todos os dias,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juntos sorrir,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nunca de seu amor fugir...</a:t>
            </a:r>
          </a:p>
        </p:txBody>
      </p:sp>
    </p:spTree>
    <p:extLst>
      <p:ext uri="{BB962C8B-B14F-4D97-AF65-F5344CB8AC3E}">
        <p14:creationId xmlns:p14="http://schemas.microsoft.com/office/powerpoint/2010/main" val="76650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prism dir="u" isContent="1" isInverted="1"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D78998F8-54DD-4349-A6AF-17EC6F77D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Desenho de uma mulher&#10;&#10;Descrição gerada automaticamente com confiança média">
            <a:extLst>
              <a:ext uri="{FF2B5EF4-FFF2-40B4-BE49-F238E27FC236}">
                <a16:creationId xmlns:a16="http://schemas.microsoft.com/office/drawing/2014/main" id="{73A62805-D8CB-477E-9A88-720031BE9C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296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airplane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caixa de papelão&#10;&#10;Descrição gerada automaticamente com confiança baixa">
            <a:extLst>
              <a:ext uri="{FF2B5EF4-FFF2-40B4-BE49-F238E27FC236}">
                <a16:creationId xmlns:a16="http://schemas.microsoft.com/office/drawing/2014/main" id="{51BFF56E-D7C4-4811-8716-6431EF895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Texto&#10;&#10;Descrição gerada automaticamente com confiança média">
            <a:extLst>
              <a:ext uri="{FF2B5EF4-FFF2-40B4-BE49-F238E27FC236}">
                <a16:creationId xmlns:a16="http://schemas.microsoft.com/office/drawing/2014/main" id="{F877C8D0-F536-402E-A285-CCE35A0E9F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F3CC524-0067-4F3F-BD12-1E01A326824C}"/>
              </a:ext>
            </a:extLst>
          </p:cNvPr>
          <p:cNvSpPr txBox="1"/>
          <p:nvPr/>
        </p:nvSpPr>
        <p:spPr>
          <a:xfrm rot="420508">
            <a:off x="195529" y="1284082"/>
            <a:ext cx="546175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não vai parar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rio que corre para o mar,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nem o curso das estrelas no céu,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amor de verdade,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tem necessidade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ser vivido muito tempo,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evitando qualquer contratempo...</a:t>
            </a:r>
          </a:p>
        </p:txBody>
      </p:sp>
    </p:spTree>
    <p:extLst>
      <p:ext uri="{BB962C8B-B14F-4D97-AF65-F5344CB8AC3E}">
        <p14:creationId xmlns:p14="http://schemas.microsoft.com/office/powerpoint/2010/main" val="555965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split orient="vert"/>
      </p:transition>
    </mc:Choice>
    <mc:Fallback>
      <p:transition spd="slow" advTm="13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D78998F8-54DD-4349-A6AF-17EC6F77D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ulher, banco, livro, jovem&#10;&#10;Descrição gerada automaticamente">
            <a:extLst>
              <a:ext uri="{FF2B5EF4-FFF2-40B4-BE49-F238E27FC236}">
                <a16:creationId xmlns:a16="http://schemas.microsoft.com/office/drawing/2014/main" id="{D354C7D0-CA52-4BC3-AC75-B8C470AB7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16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 com confiança média">
            <a:extLst>
              <a:ext uri="{FF2B5EF4-FFF2-40B4-BE49-F238E27FC236}">
                <a16:creationId xmlns:a16="http://schemas.microsoft.com/office/drawing/2014/main" id="{853F8EC7-4F34-4595-8B33-4627F5CC2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DECD575-A67C-4042-9D79-24F9054C3D38}"/>
              </a:ext>
            </a:extLst>
          </p:cNvPr>
          <p:cNvSpPr txBox="1"/>
          <p:nvPr/>
        </p:nvSpPr>
        <p:spPr>
          <a:xfrm rot="870442">
            <a:off x="655785" y="1546652"/>
            <a:ext cx="477784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Dois enamorados,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ninguém no mundo,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devem saber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esse amor viver,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quando é esse o destino,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amor é um dom divino...</a:t>
            </a:r>
          </a:p>
        </p:txBody>
      </p:sp>
    </p:spTree>
    <p:extLst>
      <p:ext uri="{BB962C8B-B14F-4D97-AF65-F5344CB8AC3E}">
        <p14:creationId xmlns:p14="http://schemas.microsoft.com/office/powerpoint/2010/main" val="16273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D78998F8-54DD-4349-A6AF-17EC6F77D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nina, jovem, mulher, comida&#10;&#10;Descrição gerada automaticamente">
            <a:extLst>
              <a:ext uri="{FF2B5EF4-FFF2-40B4-BE49-F238E27FC236}">
                <a16:creationId xmlns:a16="http://schemas.microsoft.com/office/drawing/2014/main" id="{C0F98A18-39EB-4080-8E33-B989FB102B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95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E4441FE8-0375-4B82-822A-8A8A5E5D3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0EBF5A9-FD06-462F-9624-D172389FC3DB}"/>
              </a:ext>
            </a:extLst>
          </p:cNvPr>
          <p:cNvSpPr txBox="1"/>
          <p:nvPr/>
        </p:nvSpPr>
        <p:spPr>
          <a:xfrm>
            <a:off x="904351" y="3255666"/>
            <a:ext cx="20393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Marcial </a:t>
            </a:r>
            <a:r>
              <a:rPr lang="pt-BR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Salaverry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E061B11-C5F2-4581-814B-FDA3844F090C}"/>
              </a:ext>
            </a:extLst>
          </p:cNvPr>
          <p:cNvSpPr txBox="1"/>
          <p:nvPr/>
        </p:nvSpPr>
        <p:spPr>
          <a:xfrm>
            <a:off x="5797899" y="3255666"/>
            <a:ext cx="15856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Cléo </a:t>
            </a:r>
            <a:r>
              <a:rPr lang="pt-BR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Menegatt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146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caixa de papelão&#10;&#10;Descrição gerada automaticamente com confiança baixa">
            <a:extLst>
              <a:ext uri="{FF2B5EF4-FFF2-40B4-BE49-F238E27FC236}">
                <a16:creationId xmlns:a16="http://schemas.microsoft.com/office/drawing/2014/main" id="{51BFF56E-D7C4-4811-8716-6431EF895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460EEFE-BC0D-49D1-8EBA-C81EF8E12BCA}"/>
              </a:ext>
            </a:extLst>
          </p:cNvPr>
          <p:cNvSpPr txBox="1"/>
          <p:nvPr/>
        </p:nvSpPr>
        <p:spPr>
          <a:xfrm>
            <a:off x="127987" y="678924"/>
            <a:ext cx="737253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Marcial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Salaverry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Saber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Amar-Os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Paralamas do Sucesso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592223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window dir="vert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</TotalTime>
  <Words>176</Words>
  <Application>Microsoft Office PowerPoint</Application>
  <PresentationFormat>Apresentação na tela (16:9)</PresentationFormat>
  <Paragraphs>37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Courgette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2021-04-24T02:31:38Z</dcterms:created>
  <dcterms:modified xsi:type="dcterms:W3CDTF">2021-08-05T02:33:40Z</dcterms:modified>
</cp:coreProperties>
</file>