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0" r:id="rId5"/>
    <p:sldId id="262" r:id="rId6"/>
    <p:sldId id="267" r:id="rId7"/>
    <p:sldId id="263" r:id="rId8"/>
    <p:sldId id="268" r:id="rId9"/>
    <p:sldId id="264" r:id="rId10"/>
    <p:sldId id="266" r:id="rId11"/>
    <p:sldId id="258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2768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9955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1674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9778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1005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4390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4897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3765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193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8152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3025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81039-9BA0-43D7-8BC1-AA38F8C0AEF5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4E046-76A1-4C16-92F0-B15B2A6B2B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7521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43" y="0"/>
            <a:ext cx="793777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CM 005 This I Promise You (Instrumental cover + Lyrics) by j2progen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36578" y="26657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682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800913" y="997280"/>
            <a:ext cx="3745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92D05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REFÚGIO</a:t>
            </a:r>
            <a:endParaRPr lang="pt-BR" sz="5400" b="1" cap="none" spc="0" dirty="0">
              <a:ln w="0">
                <a:solidFill>
                  <a:srgbClr val="92D050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771077" y="2881917"/>
            <a:ext cx="3652410" cy="6501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0">
                  <a:solidFill>
                    <a:srgbClr val="92D05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Cema</a:t>
            </a:r>
            <a:r>
              <a:rPr lang="pt-BR" sz="5400" b="1" cap="none" spc="0" dirty="0" smtClean="0">
                <a:ln w="0">
                  <a:solidFill>
                    <a:srgbClr val="92D05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 w="0">
                  <a:solidFill>
                    <a:srgbClr val="92D05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Raizer</a:t>
            </a:r>
            <a:endParaRPr lang="pt-BR" sz="5400" b="1" cap="none" spc="0" dirty="0">
              <a:ln w="0">
                <a:solidFill>
                  <a:srgbClr val="92D050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862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14:flythrough dir="out" hasBounce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46547" y="1313234"/>
            <a:ext cx="565090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sinto como um pelicano solitário...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tanto desengonçado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pleno inverno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Pousando na praia deserta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Tentando encontrar alimento...</a:t>
            </a:r>
          </a:p>
          <a:p>
            <a:pPr algn="ctr"/>
            <a:endParaRPr lang="pt-BR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237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5" y="68094"/>
            <a:ext cx="8608979" cy="50754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6549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31669" y="1186775"/>
            <a:ext cx="395973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Observo o entorno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há pegadas aqui...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Ondas apressadas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Querem apagar um mundo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Contaminado...</a:t>
            </a:r>
            <a:endParaRPr lang="pt-BR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90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1" y="0"/>
            <a:ext cx="864789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692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97865" y="1147864"/>
            <a:ext cx="593463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Tenho que alçar voo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Refugiar-me  na ilha das pedras grandes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encantadora visão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Belo e solitário recanto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Preservado perto do litoral...</a:t>
            </a:r>
            <a:endParaRPr lang="pt-BR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531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5" y="0"/>
            <a:ext cx="87840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48625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83654" y="865762"/>
            <a:ext cx="61766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Envolta em árvores nativas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Pássaros e animais silvestres...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Repleta de natureza e pedras bem quentes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Superaquecidas pelo sol...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Inusitado sonho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meu refúgio.</a:t>
            </a:r>
            <a:endParaRPr lang="pt-BR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44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39" y="155643"/>
            <a:ext cx="8657617" cy="48638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1682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96190" y="894945"/>
            <a:ext cx="50754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This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promise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Instrumental)</a:t>
            </a:r>
          </a:p>
          <a:p>
            <a:pPr algn="ctr"/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By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J2progeny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22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push dir="u"/>
      </p:transition>
    </mc:Choice>
    <mc:Fallback>
      <p:transition spd="slow" advTm="1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310</TotalTime>
  <Words>127</Words>
  <Application>Microsoft Office PowerPoint</Application>
  <PresentationFormat>Apresentação na tela (16:9)</PresentationFormat>
  <Paragraphs>33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2020-04-27T02:11:03Z</dcterms:created>
  <dcterms:modified xsi:type="dcterms:W3CDTF">2020-05-18T21:52:04Z</dcterms:modified>
</cp:coreProperties>
</file>