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0" r:id="rId5"/>
    <p:sldId id="265" r:id="rId6"/>
    <p:sldId id="261" r:id="rId7"/>
    <p:sldId id="266" r:id="rId8"/>
    <p:sldId id="262" r:id="rId9"/>
    <p:sldId id="267" r:id="rId10"/>
    <p:sldId id="263" r:id="rId11"/>
    <p:sldId id="268" r:id="rId12"/>
    <p:sldId id="258" r:id="rId13"/>
    <p:sldId id="269" r:id="rId14"/>
    <p:sldId id="25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5099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6077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7108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4270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3135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6494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0968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127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9702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5879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5339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1D733-67E0-4F69-8FEE-F45F2557034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E8B3A-DD24-44AF-8BF3-5B8BD26DF6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845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DAA9FC-0DBD-E66E-8030-EFB975833A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3-The Wonder of You (In the Style of Elvis Presley) (Karaoke Version)">
            <a:hlinkClick r:id="" action="ppaction://media"/>
            <a:extLst>
              <a:ext uri="{FF2B5EF4-FFF2-40B4-BE49-F238E27FC236}">
                <a16:creationId xmlns:a16="http://schemas.microsoft.com/office/drawing/2014/main" id="{E890B738-6B3C-EA3A-62F0-3E87C5E642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5374" y="21145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73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08A58D-8B3A-AF76-E6E3-BF5DCA34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0D5385B-59E8-7C74-18E7-274ABE25ADF0}"/>
              </a:ext>
            </a:extLst>
          </p:cNvPr>
          <p:cNvSpPr/>
          <p:nvPr/>
        </p:nvSpPr>
        <p:spPr>
          <a:xfrm>
            <a:off x="4502723" y="2225502"/>
            <a:ext cx="138564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405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52A9158-AA71-8D32-E806-50390FF75ED7}"/>
              </a:ext>
            </a:extLst>
          </p:cNvPr>
          <p:cNvSpPr/>
          <p:nvPr/>
        </p:nvSpPr>
        <p:spPr>
          <a:xfrm>
            <a:off x="3905981" y="1420432"/>
            <a:ext cx="1470595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Amar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BF8E8C17-EFB6-7807-414B-639FADB46CAC}"/>
              </a:ext>
            </a:extLst>
          </p:cNvPr>
          <p:cNvSpPr/>
          <p:nvPr/>
        </p:nvSpPr>
        <p:spPr>
          <a:xfrm>
            <a:off x="3347415" y="2917999"/>
            <a:ext cx="2587725" cy="50498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Cema</a:t>
            </a:r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Raizer</a:t>
            </a:r>
            <a:endParaRPr lang="pt-BR" sz="405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323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DAA9FC-0DBD-E66E-8030-EFB975833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EF8A6EE-4ECA-33E9-032F-343A167049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23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restige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08A58D-8B3A-AF76-E6E3-BF5DCA34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028C886-4F0C-A6F3-6701-EBB14693E900}"/>
              </a:ext>
            </a:extLst>
          </p:cNvPr>
          <p:cNvSpPr txBox="1"/>
          <p:nvPr/>
        </p:nvSpPr>
        <p:spPr>
          <a:xfrm>
            <a:off x="1528633" y="1182756"/>
            <a:ext cx="4862229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                     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sentir valores de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lembrança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Falar em pensamento,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eu te amo!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Pronunciar o nome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ternura</a:t>
            </a:r>
          </a:p>
        </p:txBody>
      </p:sp>
    </p:spTree>
    <p:extLst>
      <p:ext uri="{BB962C8B-B14F-4D97-AF65-F5344CB8AC3E}">
        <p14:creationId xmlns:p14="http://schemas.microsoft.com/office/powerpoint/2010/main" val="394654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DAA9FC-0DBD-E66E-8030-EFB975833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54A9E08-3981-800E-85C6-6312FFCAA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 dir="u"/>
      </p:transition>
    </mc:Choice>
    <mc:Fallback xmlns="">
      <p:transition spd="slow" advTm="2000">
        <p:pull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08A58D-8B3A-AF76-E6E3-BF5DCA34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B5E88CD-9F51-A36B-60F6-511D2525C6D1}"/>
              </a:ext>
            </a:extLst>
          </p:cNvPr>
          <p:cNvSpPr txBox="1"/>
          <p:nvPr/>
        </p:nvSpPr>
        <p:spPr>
          <a:xfrm>
            <a:off x="833958" y="1071339"/>
            <a:ext cx="5984286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Amar é chorar de saudade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Rir à sós,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uma lembrança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Escrever o nome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areia...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Falar em pensamento,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te amo!</a:t>
            </a:r>
          </a:p>
        </p:txBody>
      </p:sp>
    </p:spTree>
    <p:extLst>
      <p:ext uri="{BB962C8B-B14F-4D97-AF65-F5344CB8AC3E}">
        <p14:creationId xmlns:p14="http://schemas.microsoft.com/office/powerpoint/2010/main" val="409704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push/>
      </p:transition>
    </mc:Choice>
    <mc:Fallback xmlns="">
      <p:transition spd="slow" advTm="7000">
        <p:push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DAA9FC-0DBD-E66E-8030-EFB975833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A1F40EF-64DF-E864-602B-2406C72566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2000">
        <p:fade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08A58D-8B3A-AF76-E6E3-BF5DCA34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E17BD15-C7F6-AA38-117E-C4A06C8C0981}"/>
              </a:ext>
            </a:extLst>
          </p:cNvPr>
          <p:cNvSpPr txBox="1"/>
          <p:nvPr/>
        </p:nvSpPr>
        <p:spPr>
          <a:xfrm>
            <a:off x="1574600" y="1498380"/>
            <a:ext cx="4931158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dirty="0"/>
              <a:t>                                      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Sorrir sonhando acordada...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Amar pela emoção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ausência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Transbordando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sonho bom!</a:t>
            </a:r>
          </a:p>
        </p:txBody>
      </p:sp>
    </p:spTree>
    <p:extLst>
      <p:ext uri="{BB962C8B-B14F-4D97-AF65-F5344CB8AC3E}">
        <p14:creationId xmlns:p14="http://schemas.microsoft.com/office/powerpoint/2010/main" val="78495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DAA9FC-0DBD-E66E-8030-EFB975833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80E3619-8BBC-317A-6C2A-8ED6CDAAB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01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2000">
        <p14:conveyor dir="l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08A58D-8B3A-AF76-E6E3-BF5DCA34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6AAC3B0-7CD9-78D5-72CB-E7B0B8605A72}"/>
              </a:ext>
            </a:extLst>
          </p:cNvPr>
          <p:cNvSpPr txBox="1"/>
          <p:nvPr/>
        </p:nvSpPr>
        <p:spPr>
          <a:xfrm>
            <a:off x="164639" y="1082881"/>
            <a:ext cx="6607899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dirty="0"/>
              <a:t>                                        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desejar felicidade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Revivendo doces momentos...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É inspirar um poema: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"Eu te amo"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 Voltar para o ontem...agora!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    Se encantar com o hoje!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E crer na alegria do amanhã...</a:t>
            </a:r>
          </a:p>
        </p:txBody>
      </p:sp>
    </p:spTree>
    <p:extLst>
      <p:ext uri="{BB962C8B-B14F-4D97-AF65-F5344CB8AC3E}">
        <p14:creationId xmlns:p14="http://schemas.microsoft.com/office/powerpoint/2010/main" val="7534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4000">
        <p:push dir="r"/>
      </p:transition>
    </mc:Choice>
    <mc:Fallback xmlns="">
      <p:transition spd="slow" advTm="14000">
        <p:push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DAA9FC-0DBD-E66E-8030-EFB975833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4637DF8-79A0-AB2C-9C06-00472ADC37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05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000">
        <p15:prstTrans prst="peelOff" invX="1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AA1DDD7C-1A9A-EF9B-1E7E-CE20AEAA3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8DA133D-9CDD-8A79-88A0-36BC182CCC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3791" y="1468507"/>
            <a:ext cx="2613991" cy="25717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2ACE92F-522C-5FD2-CF05-012F97EC4F7C}"/>
              </a:ext>
            </a:extLst>
          </p:cNvPr>
          <p:cNvSpPr txBox="1"/>
          <p:nvPr/>
        </p:nvSpPr>
        <p:spPr>
          <a:xfrm>
            <a:off x="1431235" y="4442792"/>
            <a:ext cx="15584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1FB8ECF-72D4-97B0-5734-012AB2E052F0}"/>
              </a:ext>
            </a:extLst>
          </p:cNvPr>
          <p:cNvSpPr txBox="1"/>
          <p:nvPr/>
        </p:nvSpPr>
        <p:spPr>
          <a:xfrm>
            <a:off x="5794513" y="451236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36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DAA9FC-0DBD-E66E-8030-EFB975833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141EC1-E89A-2C3C-63B8-B62AA8167F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79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gallery dir="r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08A58D-8B3A-AF76-E6E3-BF5DCA34E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5202B40-95C9-AE3A-474D-5477C02CF17A}"/>
              </a:ext>
            </a:extLst>
          </p:cNvPr>
          <p:cNvSpPr txBox="1"/>
          <p:nvPr/>
        </p:nvSpPr>
        <p:spPr>
          <a:xfrm>
            <a:off x="2836852" y="1140589"/>
            <a:ext cx="366638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013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Cema</a:t>
            </a:r>
            <a:r>
              <a:rPr lang="pt-BR" sz="1013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pt-BR" sz="1013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Raizer</a:t>
            </a:r>
            <a:endParaRPr lang="pt-BR" sz="1013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Música:The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Wonder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-Elvis  Presley 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Instrumental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543187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500" advTm="7000">
        <p15:prstTrans prst="airplane" invX="1"/>
      </p:transition>
    </mc:Choice>
    <mc:Fallback xmlns="">
      <p:transition spd="slow" advTm="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172</TotalTime>
  <Words>168</Words>
  <Application>Microsoft Office PowerPoint</Application>
  <PresentationFormat>Apresentação na tela (16:9)</PresentationFormat>
  <Paragraphs>39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Gabriola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2024-01-14T00:52:45Z</dcterms:created>
  <dcterms:modified xsi:type="dcterms:W3CDTF">2024-01-21T19:51:17Z</dcterms:modified>
</cp:coreProperties>
</file>