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5" r:id="rId3"/>
    <p:sldId id="263" r:id="rId4"/>
    <p:sldId id="265" r:id="rId5"/>
    <p:sldId id="278" r:id="rId6"/>
    <p:sldId id="266" r:id="rId7"/>
    <p:sldId id="279" r:id="rId8"/>
    <p:sldId id="267" r:id="rId9"/>
    <p:sldId id="276" r:id="rId10"/>
    <p:sldId id="268" r:id="rId11"/>
    <p:sldId id="277" r:id="rId12"/>
    <p:sldId id="269" r:id="rId13"/>
    <p:sldId id="264" r:id="rId14"/>
    <p:sldId id="270" r:id="rId15"/>
    <p:sldId id="281" r:id="rId16"/>
    <p:sldId id="271" r:id="rId17"/>
    <p:sldId id="272" r:id="rId18"/>
    <p:sldId id="273" r:id="rId19"/>
    <p:sldId id="262" r:id="rId20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434" autoAdjust="0"/>
  </p:normalViewPr>
  <p:slideViewPr>
    <p:cSldViewPr snapToGrid="0">
      <p:cViewPr varScale="1">
        <p:scale>
          <a:sx n="93" d="100"/>
          <a:sy n="93" d="100"/>
        </p:scale>
        <p:origin x="7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A63E4-37A5-4665-9209-987B1611862A}" type="datetimeFigureOut">
              <a:rPr lang="pt-BR" smtClean="0"/>
              <a:t>07/10/2018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1D34A-B4BD-460F-88A3-FE164F2EC9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05480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A63E4-37A5-4665-9209-987B1611862A}" type="datetimeFigureOut">
              <a:rPr lang="pt-BR" smtClean="0"/>
              <a:t>07/10/2018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1D34A-B4BD-460F-88A3-FE164F2EC9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880166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A63E4-37A5-4665-9209-987B1611862A}" type="datetimeFigureOut">
              <a:rPr lang="pt-BR" smtClean="0"/>
              <a:t>07/10/2018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1D34A-B4BD-460F-88A3-FE164F2EC9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2322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A63E4-37A5-4665-9209-987B1611862A}" type="datetimeFigureOut">
              <a:rPr lang="pt-BR" smtClean="0"/>
              <a:t>07/10/2018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1D34A-B4BD-460F-88A3-FE164F2EC9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666908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A63E4-37A5-4665-9209-987B1611862A}" type="datetimeFigureOut">
              <a:rPr lang="pt-BR" smtClean="0"/>
              <a:t>07/10/2018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1D34A-B4BD-460F-88A3-FE164F2EC9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684671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A63E4-37A5-4665-9209-987B1611862A}" type="datetimeFigureOut">
              <a:rPr lang="pt-BR" smtClean="0"/>
              <a:t>07/10/2018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1D34A-B4BD-460F-88A3-FE164F2EC9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609879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A63E4-37A5-4665-9209-987B1611862A}" type="datetimeFigureOut">
              <a:rPr lang="pt-BR" smtClean="0"/>
              <a:t>07/10/2018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1D34A-B4BD-460F-88A3-FE164F2EC9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26981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A63E4-37A5-4665-9209-987B1611862A}" type="datetimeFigureOut">
              <a:rPr lang="pt-BR" smtClean="0"/>
              <a:t>07/10/2018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1D34A-B4BD-460F-88A3-FE164F2EC9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58743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A63E4-37A5-4665-9209-987B1611862A}" type="datetimeFigureOut">
              <a:rPr lang="pt-BR" smtClean="0"/>
              <a:t>07/10/2018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1D34A-B4BD-460F-88A3-FE164F2EC9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011762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A63E4-37A5-4665-9209-987B1611862A}" type="datetimeFigureOut">
              <a:rPr lang="pt-BR" smtClean="0"/>
              <a:t>07/10/2018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1D34A-B4BD-460F-88A3-FE164F2EC9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16060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1A63E4-37A5-4665-9209-987B1611862A}" type="datetimeFigureOut">
              <a:rPr lang="pt-BR" smtClean="0"/>
              <a:t>07/10/2018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91D34A-B4BD-460F-88A3-FE164F2EC9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0948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  <a:alpha val="8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1A63E4-37A5-4665-9209-987B1611862A}" type="datetimeFigureOut">
              <a:rPr lang="pt-BR" smtClean="0"/>
              <a:t>07/10/2018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91D34A-B4BD-460F-88A3-FE164F2EC9A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24753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JP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1.png"/><Relationship Id="rId4" Type="http://schemas.microsoft.com/office/2007/relationships/hdphoto" Target="../media/hdphoto1.wdp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Falando sério - Orquestra Romântica Brasileira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869879" y="2266950"/>
            <a:ext cx="609600" cy="609600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188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216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2000">
        <p15:prstTrans prst="curtains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tângulo 2"/>
          <p:cNvSpPr/>
          <p:nvPr/>
        </p:nvSpPr>
        <p:spPr>
          <a:xfrm>
            <a:off x="1008247" y="1272541"/>
            <a:ext cx="4310732" cy="1204615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Quem é Você?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809126" y="3237185"/>
            <a:ext cx="2745691" cy="64756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Triangle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err="1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JRonaldo</a:t>
            </a:r>
            <a:r>
              <a:rPr lang="pt-BR" sz="5400" b="1" cap="none" spc="0" dirty="0" smtClean="0">
                <a:ln>
                  <a:solidFill>
                    <a:srgbClr val="7030A0"/>
                  </a:solidFill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anose="04040505050A02020702" pitchFamily="82" charset="0"/>
              </a:rPr>
              <a:t>-JR</a:t>
            </a:r>
            <a:endParaRPr lang="pt-BR" sz="5400" b="1" cap="none" spc="0" dirty="0">
              <a:ln>
                <a:solidFill>
                  <a:srgbClr val="7030A0"/>
                </a:solidFill>
              </a:ln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anose="04040505050A02020702" pitchFamily="82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0803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14:window dir="vert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130897" y="1673157"/>
            <a:ext cx="4532010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é você que agita meu ser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atiça meu querer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faz estremecer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 dá tanto prazer...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204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6614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203046" y="1712068"/>
            <a:ext cx="6357831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é você que agita meu coração?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 faz perder a razão?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é você que não me sai do pensamento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é </a:t>
            </a:r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</a:t>
            </a:r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penso à todo momento?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22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7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dir="d"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1622965" y="1712068"/>
            <a:ext cx="558678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Consigo apenas entender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difícil compreender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Como definir um amor que transcende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agita o peito da gente?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55018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90594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dir="u" isContent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172443" y="1663430"/>
            <a:ext cx="4445448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Talvez o amor universal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Pois, não creio em outro igual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Impossível sentir com a razão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Só usando o coração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0475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9352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prism isContent="1" isInverted="1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265696" y="1770434"/>
            <a:ext cx="434445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é um amor passageiro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vem e vai</a:t>
            </a:r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...bem </a:t>
            </a:r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ligeiro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deve ser um </a:t>
            </a:r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ledo </a:t>
            </a:r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engano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Deve ser além desse "plano"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556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1518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ripple dir="ld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124925" y="1780162"/>
            <a:ext cx="4560865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é aquela ardente paixão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vem e vai em vão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é aquela ilusão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apenas passa pelo coração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628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8000">
        <p:split orient="vert"/>
      </p:transition>
    </mc:Choice>
    <mc:Fallback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1059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ferris dir="r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2350158" y="1673158"/>
            <a:ext cx="418415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Quero nele acreditar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em você confiar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No infinito contigo levitar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Ah! como adoro te adorar!!!</a:t>
            </a: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4348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7000">
        <p:split orient="vert"/>
      </p:transition>
    </mc:Choice>
    <mc:Fallback>
      <p:transition spd="slow" advTm="7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9728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14:conveyor dir="l"/>
      </p:transition>
    </mc:Choice>
    <mc:Fallback>
      <p:transition spd="slow" advTm="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00250" y="-2000250"/>
            <a:ext cx="5143500" cy="9144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250116" y="2198451"/>
            <a:ext cx="242726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Falando sério...</a:t>
            </a:r>
          </a:p>
          <a:p>
            <a:pPr algn="ctr"/>
            <a:r>
              <a:rPr lang="pt-BR" sz="32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Quem é </a:t>
            </a:r>
            <a:r>
              <a:rPr lang="pt-BR" sz="32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você??</a:t>
            </a:r>
            <a:endParaRPr lang="pt-BR" sz="32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7" name="Imagem 6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489434" y="261936"/>
            <a:ext cx="5391806" cy="4619625"/>
          </a:xfrm>
          <a:prstGeom prst="rect">
            <a:avLst/>
          </a:prstGeom>
          <a:effectLst>
            <a:softEdge rad="825500"/>
          </a:effectLst>
        </p:spPr>
      </p:pic>
    </p:spTree>
    <p:extLst>
      <p:ext uri="{BB962C8B-B14F-4D97-AF65-F5344CB8AC3E}">
        <p14:creationId xmlns:p14="http://schemas.microsoft.com/office/powerpoint/2010/main" val="2909865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5000">
        <p:split orient="vert"/>
      </p:transition>
    </mc:Choice>
    <mc:Fallback>
      <p:transition spd="slow" advTm="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17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aixaDeTexto 4"/>
          <p:cNvSpPr txBox="1"/>
          <p:nvPr/>
        </p:nvSpPr>
        <p:spPr>
          <a:xfrm>
            <a:off x="5370418" y="551571"/>
            <a:ext cx="3512501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</p:txBody>
      </p:sp>
      <p:sp>
        <p:nvSpPr>
          <p:cNvPr id="6" name="CaixaDeTexto 5"/>
          <p:cNvSpPr txBox="1"/>
          <p:nvPr/>
        </p:nvSpPr>
        <p:spPr>
          <a:xfrm>
            <a:off x="2668601" y="2496801"/>
            <a:ext cx="6364242" cy="289310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400" b="1" dirty="0" err="1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JRonaldo</a:t>
            </a:r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-JR</a:t>
            </a:r>
          </a:p>
          <a:p>
            <a:pPr algn="ctr"/>
            <a:r>
              <a:rPr lang="pt-BR" sz="2400" b="1" dirty="0" smtClean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Falando Sério-Orquestra Romântica Brasileira</a:t>
            </a:r>
          </a:p>
          <a:p>
            <a:pPr algn="ctr"/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www.sergrasan.com/cleoslides</a:t>
            </a:r>
          </a:p>
          <a:p>
            <a:pPr algn="ctr"/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400" b="1" dirty="0">
              <a:solidFill>
                <a:schemeClr val="accent5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9" name="Imagem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189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9000">
        <p:pull dir="u"/>
      </p:transition>
    </mc:Choice>
    <mc:Fallback>
      <p:transition spd="slow" advTm="9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139</TotalTime>
  <Words>202</Words>
  <Application>Microsoft Office PowerPoint</Application>
  <PresentationFormat>Apresentação na tela (16:9)</PresentationFormat>
  <Paragraphs>43</Paragraphs>
  <Slides>19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19</vt:i4>
      </vt:variant>
    </vt:vector>
  </HeadingPairs>
  <TitlesOfParts>
    <vt:vector size="25" baseType="lpstr">
      <vt:lpstr>Arial</vt:lpstr>
      <vt:lpstr>Calibri</vt:lpstr>
      <vt:lpstr>Calibri Light</vt:lpstr>
      <vt:lpstr>Harrington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16</cp:revision>
  <dcterms:created xsi:type="dcterms:W3CDTF">2018-10-04T00:41:24Z</dcterms:created>
  <dcterms:modified xsi:type="dcterms:W3CDTF">2018-10-07T23:57:15Z</dcterms:modified>
</cp:coreProperties>
</file>