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58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3829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7684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7306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00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3220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4607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553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3809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6195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7029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6700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33D95-5B69-47C1-A787-03096BF47D0C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7E33F-C4C0-470B-9F3A-2C7FB7F5B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17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omo se um Tango Bastasse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46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762983" y="1206230"/>
            <a:ext cx="5573621" cy="12824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000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 Um Tango Bastasse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540117" y="2782111"/>
            <a:ext cx="3873112" cy="12671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Paulo Franco</a:t>
            </a:r>
          </a:p>
          <a:p>
            <a:pPr algn="ctr"/>
            <a:r>
              <a:rPr lang="pt-BR" sz="4400" b="1" dirty="0" smtClean="0">
                <a:ln>
                  <a:solidFill>
                    <a:srgbClr val="C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Letra/voz</a:t>
            </a:r>
            <a:endParaRPr lang="pt-BR" sz="4400" b="1" cap="none" spc="0" dirty="0">
              <a:ln>
                <a:solidFill>
                  <a:srgbClr val="C0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51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438" y="190500"/>
            <a:ext cx="6906639" cy="4762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227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pull/>
      </p:transition>
    </mc:Choice>
    <mc:Fallback>
      <p:transition spd="slow" advTm="1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85" y="328309"/>
            <a:ext cx="6614809" cy="48151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67317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circle/>
      </p:transition>
    </mc:Choice>
    <mc:Fallback>
      <p:transition spd="slow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077" y="0"/>
            <a:ext cx="701364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0711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fade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712" y="0"/>
            <a:ext cx="689455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8693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randomBar dir="vert"/>
      </p:transition>
    </mc:Choice>
    <mc:Fallback>
      <p:transition spd="slow" advTm="1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046" y="328310"/>
            <a:ext cx="7054954" cy="44479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6935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pull dir="d"/>
      </p:transition>
    </mc:Choice>
    <mc:Fallback>
      <p:transition spd="slow" advTm="1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883" y="340468"/>
            <a:ext cx="7056201" cy="453309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4437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000">
        <p:split orient="vert"/>
      </p:transition>
    </mc:Choice>
    <mc:Fallback>
      <p:transition spd="slow" advTm="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880" y="204281"/>
            <a:ext cx="6983749" cy="493921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2495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strips dir="rd"/>
      </p:transition>
    </mc:Choice>
    <mc:Fallback>
      <p:transition spd="slow" advTm="1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51" y="233464"/>
            <a:ext cx="6702357" cy="47957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1494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pull dir="r"/>
      </p:transition>
    </mc:Choice>
    <mc:Fallback>
      <p:transition spd="slow" advTm="1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112" y="223736"/>
            <a:ext cx="7048156" cy="46692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2419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fade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345" y="233464"/>
            <a:ext cx="7033097" cy="46887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17603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split orient="vert"/>
      </p:transition>
    </mc:Choice>
    <mc:Fallback>
      <p:transition spd="slow" advTm="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166" y="155643"/>
            <a:ext cx="7003915" cy="47957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9846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push/>
      </p:transition>
    </mc:Choice>
    <mc:Fallback>
      <p:transition spd="slow" advTm="1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166" y="200025"/>
            <a:ext cx="6896911" cy="47434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29884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fade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626" y="340468"/>
            <a:ext cx="6867727" cy="464009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87487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randomBar dir="vert"/>
      </p:transition>
    </mc:Choice>
    <mc:Fallback>
      <p:transition spd="slow" advTm="1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716" y="223736"/>
            <a:ext cx="7023370" cy="491976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6731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">
        <p:split orient="vert"/>
      </p:transition>
    </mc:Choice>
    <mc:Fallback>
      <p:transition spd="slow" advTm="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317780" y="1248311"/>
            <a:ext cx="29466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80066" y="2784254"/>
            <a:ext cx="5075428" cy="21467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Texto/voz: Paulo Franco</a:t>
            </a:r>
          </a:p>
          <a:p>
            <a:pPr algn="ctr"/>
            <a:r>
              <a:rPr lang="pt-BR" sz="20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Paulo Franco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285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41</Words>
  <Application>Microsoft Office PowerPoint</Application>
  <PresentationFormat>Apresentação na tela (16:9)</PresentationFormat>
  <Paragraphs>12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6</cp:revision>
  <dcterms:created xsi:type="dcterms:W3CDTF">2019-05-22T02:22:36Z</dcterms:created>
  <dcterms:modified xsi:type="dcterms:W3CDTF">2019-09-08T17:57:03Z</dcterms:modified>
</cp:coreProperties>
</file>