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8" r:id="rId2"/>
    <p:sldId id="256" r:id="rId3"/>
    <p:sldId id="257" r:id="rId4"/>
    <p:sldId id="264" r:id="rId5"/>
    <p:sldId id="260" r:id="rId6"/>
    <p:sldId id="265" r:id="rId7"/>
    <p:sldId id="261" r:id="rId8"/>
    <p:sldId id="266" r:id="rId9"/>
    <p:sldId id="263" r:id="rId10"/>
    <p:sldId id="267" r:id="rId11"/>
    <p:sldId id="262" r:id="rId12"/>
    <p:sldId id="258" r:id="rId13"/>
    <p:sldId id="259" r:id="rId14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184268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52201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58734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175800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714520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19728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67554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572905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355855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977016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2966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  <a:alpha val="44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DB395E-EA57-4E55-AD70-9E139E017326}" type="datetimeFigureOut">
              <a:rPr lang="pt-BR" smtClean="0"/>
              <a:t>12/09/2024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17FF8C9-637E-4216-ABD5-88FB2D4C91D6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4775240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Relationship Id="rId4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1E6F14E-317C-217A-69F2-3CEB6D9E59C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8ABDA369-DDDA-A222-6128-87B500FE4B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9" name="Vangelis Hymne (original version) - Serengeti wildlife HD">
            <a:hlinkClick r:id="" action="ppaction://media"/>
            <a:extLst>
              <a:ext uri="{FF2B5EF4-FFF2-40B4-BE49-F238E27FC236}">
                <a16:creationId xmlns:a16="http://schemas.microsoft.com/office/drawing/2014/main" id="{80B06635-D634-2D1F-E38A-57AB1E8F8FFC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891209" y="25717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81234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Tm="4000">
        <p14:flythrough hasBounce="1"/>
      </p:transition>
    </mc:Choice>
    <mc:Fallback>
      <p:transition spd="slow" advTm="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3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1E6F14E-317C-217A-69F2-3CEB6D9E5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70099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>
        <p14:flip dir="l"/>
      </p:transition>
    </mc:Choice>
    <mc:Fallback>
      <p:transition spd="slow" advTm="1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756CFBE-80E1-E25F-95BC-6CC5F6E67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7" name="Retângulo 6">
            <a:extLst>
              <a:ext uri="{FF2B5EF4-FFF2-40B4-BE49-F238E27FC236}">
                <a16:creationId xmlns:a16="http://schemas.microsoft.com/office/drawing/2014/main" id="{13322EB1-A957-FFAD-069B-A3A27A83FD90}"/>
              </a:ext>
            </a:extLst>
          </p:cNvPr>
          <p:cNvSpPr/>
          <p:nvPr/>
        </p:nvSpPr>
        <p:spPr>
          <a:xfrm>
            <a:off x="2840752" y="1096293"/>
            <a:ext cx="3223959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hevronInverted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Eu Não Sei</a:t>
            </a:r>
          </a:p>
        </p:txBody>
      </p:sp>
      <p:sp>
        <p:nvSpPr>
          <p:cNvPr id="8" name="Retângulo 7">
            <a:extLst>
              <a:ext uri="{FF2B5EF4-FFF2-40B4-BE49-F238E27FC236}">
                <a16:creationId xmlns:a16="http://schemas.microsoft.com/office/drawing/2014/main" id="{DBEAB51D-22C5-DB56-F2B4-095726279C22}"/>
              </a:ext>
            </a:extLst>
          </p:cNvPr>
          <p:cNvSpPr/>
          <p:nvPr/>
        </p:nvSpPr>
        <p:spPr>
          <a:xfrm>
            <a:off x="2912266" y="2863964"/>
            <a:ext cx="3319468" cy="717597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>
                <a:ln>
                  <a:solidFill>
                    <a:schemeClr val="accent5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Letícia Thompson</a:t>
            </a:r>
          </a:p>
        </p:txBody>
      </p:sp>
    </p:spTree>
    <p:extLst>
      <p:ext uri="{BB962C8B-B14F-4D97-AF65-F5344CB8AC3E}">
        <p14:creationId xmlns:p14="http://schemas.microsoft.com/office/powerpoint/2010/main" val="37854174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000" advTm="7000">
        <p15:prstTrans prst="curtains"/>
      </p:transition>
    </mc:Choice>
    <mc:Fallback>
      <p:transition spd="slow" advTm="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1E6F14E-317C-217A-69F2-3CEB6D9E5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B14B86A-389B-1D10-458C-FBE8640211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560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vortex dir="u"/>
      </p:transition>
    </mc:Choice>
    <mc:Fallback>
      <p:transition spd="slow" advTm="3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756CFBE-80E1-E25F-95BC-6CC5F6E67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7DF277E-8C44-ED85-E537-1ECD8A68CCCF}"/>
              </a:ext>
            </a:extLst>
          </p:cNvPr>
          <p:cNvSpPr txBox="1"/>
          <p:nvPr/>
        </p:nvSpPr>
        <p:spPr>
          <a:xfrm>
            <a:off x="1477242" y="1162878"/>
            <a:ext cx="6189515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escrever tudo o que sinto,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sei sentir...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com um amor imenso,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cada pedacinho da vida.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amar de morrer, porque para mim,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Amar é Viver...</a:t>
            </a:r>
          </a:p>
        </p:txBody>
      </p:sp>
    </p:spTree>
    <p:extLst>
      <p:ext uri="{BB962C8B-B14F-4D97-AF65-F5344CB8AC3E}">
        <p14:creationId xmlns:p14="http://schemas.microsoft.com/office/powerpoint/2010/main" val="671754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1000">
        <p:split orient="vert"/>
      </p:transition>
    </mc:Choice>
    <mc:Fallback>
      <p:transition spd="slow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1E6F14E-317C-217A-69F2-3CEB6D9E5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B2FE13A4-CD35-4459-9EB9-F4B0033FA9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755871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pull dir="u"/>
      </p:transition>
    </mc:Choice>
    <mc:Fallback>
      <p:transition spd="slow" advTm="3000">
        <p:pull dir="u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756CFBE-80E1-E25F-95BC-6CC5F6E67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4BA8CBF2-65C5-C360-6989-B07CA9AF8768}"/>
              </a:ext>
            </a:extLst>
          </p:cNvPr>
          <p:cNvSpPr txBox="1"/>
          <p:nvPr/>
        </p:nvSpPr>
        <p:spPr>
          <a:xfrm>
            <a:off x="1618394" y="1470992"/>
            <a:ext cx="5705409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sonhar todos os meus sonhos...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Só sei sonhar o que meu coração pede.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dar tudo de mim,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me esforço para dar o que posso.</a:t>
            </a:r>
          </a:p>
        </p:txBody>
      </p:sp>
    </p:spTree>
    <p:extLst>
      <p:ext uri="{BB962C8B-B14F-4D97-AF65-F5344CB8AC3E}">
        <p14:creationId xmlns:p14="http://schemas.microsoft.com/office/powerpoint/2010/main" val="2568940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10000">
        <p:split orient="vert"/>
      </p:transition>
    </mc:Choice>
    <mc:Fallback>
      <p:transition spd="slow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6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6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1E6F14E-317C-217A-69F2-3CEB6D9E5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9F6EBB6E-A308-96ED-9F5A-6CB4BF6130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59596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:fade/>
      </p:transition>
    </mc:Choice>
    <mc:Fallback>
      <p:transition spd="slow" advTm="3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756CFBE-80E1-E25F-95BC-6CC5F6E67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D024067-EAFC-401C-B6D5-8C62621D34DD}"/>
              </a:ext>
            </a:extLst>
          </p:cNvPr>
          <p:cNvSpPr txBox="1"/>
          <p:nvPr/>
        </p:nvSpPr>
        <p:spPr>
          <a:xfrm>
            <a:off x="2355450" y="1898374"/>
            <a:ext cx="4224234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Não sei quase nada da vida,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Mas sei que é bom existir.</a:t>
            </a:r>
          </a:p>
        </p:txBody>
      </p:sp>
    </p:spTree>
    <p:extLst>
      <p:ext uri="{BB962C8B-B14F-4D97-AF65-F5344CB8AC3E}">
        <p14:creationId xmlns:p14="http://schemas.microsoft.com/office/powerpoint/2010/main" val="3680963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4000">
        <p:split orient="vert"/>
      </p:transition>
    </mc:Choice>
    <mc:Fallback>
      <p:transition spd="slow" advTm="4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m 4">
            <a:extLst>
              <a:ext uri="{FF2B5EF4-FFF2-40B4-BE49-F238E27FC236}">
                <a16:creationId xmlns:a16="http://schemas.microsoft.com/office/drawing/2014/main" id="{21E6F14E-317C-217A-69F2-3CEB6D9E59C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5E8A50A1-5552-D976-D575-D3BE2DC9BF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00669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flip dir="r"/>
      </p:transition>
    </mc:Choice>
    <mc:Fallback>
      <p:transition spd="slow" advTm="3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m 5">
            <a:extLst>
              <a:ext uri="{FF2B5EF4-FFF2-40B4-BE49-F238E27FC236}">
                <a16:creationId xmlns:a16="http://schemas.microsoft.com/office/drawing/2014/main" id="{6756CFBE-80E1-E25F-95BC-6CC5F6E67B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E4F124FA-6C51-6650-0E56-DCE724688E30}"/>
              </a:ext>
            </a:extLst>
          </p:cNvPr>
          <p:cNvSpPr txBox="1"/>
          <p:nvPr/>
        </p:nvSpPr>
        <p:spPr>
          <a:xfrm>
            <a:off x="1640550" y="1570382"/>
            <a:ext cx="5686172" cy="28315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Tudo o que eu sei é que a vida é linda..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E enquanto houver um mínimo 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de ternura para oferecer...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A vida vale a pena viver...</a:t>
            </a:r>
          </a:p>
          <a:p>
            <a:pPr algn="ctr"/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 </a:t>
            </a:r>
          </a:p>
          <a:p>
            <a:r>
              <a:rPr lang="pt-BR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735996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9000">
        <p:split orient="vert"/>
      </p:transition>
    </mc:Choice>
    <mc:Fallback>
      <p:transition spd="slow" advTm="9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>
            <a:extLst>
              <a:ext uri="{FF2B5EF4-FFF2-40B4-BE49-F238E27FC236}">
                <a16:creationId xmlns:a16="http://schemas.microsoft.com/office/drawing/2014/main" id="{64B3B145-37A0-DBF7-11DA-E6F5C4F1DF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08F609E-D2EE-F9AE-CEA1-A3759A0753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20587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0" advTm="3000">
        <p14:conveyor dir="l"/>
      </p:transition>
    </mc:Choice>
    <mc:Fallback>
      <p:transition spd="slow" advTm="3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F26F020-FA34-BD0D-0F58-58133638DDA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39A341E0-9C20-A96E-22BC-0A6E49353626}"/>
              </a:ext>
            </a:extLst>
          </p:cNvPr>
          <p:cNvSpPr txBox="1"/>
          <p:nvPr/>
        </p:nvSpPr>
        <p:spPr>
          <a:xfrm>
            <a:off x="2406867" y="1500809"/>
            <a:ext cx="5075428" cy="255454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Imagens: Internet e Acervo Pessoal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Texto: </a:t>
            </a:r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Letícia Thompson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Música: </a:t>
            </a:r>
            <a:r>
              <a:rPr lang="pt-BR" sz="20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Vangelis</a:t>
            </a:r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-Hymne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http://www.sergrasan.com.br/cleoslides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Canal no Youtube: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http://www.youtube.com/c/CleoniceMenegattGoelzer</a:t>
            </a:r>
          </a:p>
          <a:p>
            <a:pPr algn="ctr"/>
            <a:r>
              <a:rPr lang="pt-BR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Criação, Formatação e Edição:</a:t>
            </a:r>
          </a:p>
          <a:p>
            <a:pPr algn="ctr"/>
            <a:r>
              <a:rPr lang="pt-BR" sz="20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Cléo </a:t>
            </a:r>
            <a:r>
              <a:rPr lang="pt-BR" sz="2000" b="1" dirty="0" err="1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onotype Corsiva" panose="03010101010201010101" pitchFamily="66" charset="0"/>
              </a:rPr>
              <a:t>Menegatt</a:t>
            </a:r>
            <a:endParaRPr lang="pt-BR" sz="2000" b="1" dirty="0">
              <a:solidFill>
                <a:schemeClr val="accent1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onotype Corsiva" panose="03010101010201010101" pitchFamily="66" charset="0"/>
            </a:endParaRPr>
          </a:p>
        </p:txBody>
      </p:sp>
      <p:pic>
        <p:nvPicPr>
          <p:cNvPr id="6" name="Imagem 5">
            <a:extLst>
              <a:ext uri="{FF2B5EF4-FFF2-40B4-BE49-F238E27FC236}">
                <a16:creationId xmlns:a16="http://schemas.microsoft.com/office/drawing/2014/main" id="{D210D8E0-E62F-2281-084C-24C96A709B2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112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8720" y="655982"/>
            <a:ext cx="2627703" cy="2246244"/>
          </a:xfrm>
          <a:prstGeom prst="rect">
            <a:avLst/>
          </a:prstGeom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30913211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8500" advTm="13000">
        <p15:prstTrans prst="fracture"/>
      </p:transition>
    </mc:Choice>
    <mc:Fallback>
      <p:transition spd="slow" advTm="13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182</TotalTime>
  <Words>168</Words>
  <Application>Microsoft Office PowerPoint</Application>
  <PresentationFormat>Apresentação na tela (16:9)</PresentationFormat>
  <Paragraphs>28</Paragraphs>
  <Slides>13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8" baseType="lpstr">
      <vt:lpstr>Arial</vt:lpstr>
      <vt:lpstr>Calibri</vt:lpstr>
      <vt:lpstr>Calibri Light</vt:lpstr>
      <vt:lpstr>Monotype Corsiva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</cp:revision>
  <dcterms:created xsi:type="dcterms:W3CDTF">2024-09-12T16:49:14Z</dcterms:created>
  <dcterms:modified xsi:type="dcterms:W3CDTF">2024-09-12T19:51:58Z</dcterms:modified>
</cp:coreProperties>
</file>