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4" r:id="rId5"/>
    <p:sldId id="260" r:id="rId6"/>
    <p:sldId id="259" r:id="rId7"/>
    <p:sldId id="261" r:id="rId8"/>
    <p:sldId id="267" r:id="rId9"/>
    <p:sldId id="262" r:id="rId10"/>
    <p:sldId id="266" r:id="rId11"/>
    <p:sldId id="269" r:id="rId12"/>
    <p:sldId id="268" r:id="rId13"/>
    <p:sldId id="258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00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800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5437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172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8974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14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6362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868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077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97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748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EE8B2-7597-48EB-9620-FDB209BA577C}" type="datetimeFigureOut">
              <a:rPr lang="pt-BR" smtClean="0"/>
              <a:t>24/08/2019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52BA3-0705-430F-B3D8-B5559B3B89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335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-ARCANO   LOVE ME LIKE YOU DO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7533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9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04" y="377687"/>
            <a:ext cx="7841974" cy="43533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02178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549"/>
            <a:ext cx="4669277" cy="5143500"/>
          </a:xfrm>
          <a:prstGeom prst="rect">
            <a:avLst/>
          </a:prstGeom>
          <a:effectLst>
            <a:softEdge rad="1117600"/>
          </a:effectLst>
        </p:spPr>
      </p:pic>
      <p:sp>
        <p:nvSpPr>
          <p:cNvPr id="6" name="Retângulo 5"/>
          <p:cNvSpPr/>
          <p:nvPr/>
        </p:nvSpPr>
        <p:spPr>
          <a:xfrm>
            <a:off x="3582643" y="1230501"/>
            <a:ext cx="3974295" cy="13412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Ansiedade!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147968" y="3196840"/>
            <a:ext cx="2508700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ll dir="r"/>
      </p:transition>
    </mc:Choice>
    <mc:Fallback>
      <p:transition spd="slow" advTm="8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4" y="0"/>
            <a:ext cx="82198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498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39773" y="1417588"/>
            <a:ext cx="63017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Quantas noites mal dormidas,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ao teu lado estar.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Quantas horas subtraídas,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poder te amar.</a:t>
            </a:r>
          </a:p>
        </p:txBody>
      </p:sp>
    </p:spTree>
    <p:extLst>
      <p:ext uri="{BB962C8B-B14F-4D97-AF65-F5344CB8AC3E}">
        <p14:creationId xmlns:p14="http://schemas.microsoft.com/office/powerpoint/2010/main" val="306675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49" y="0"/>
            <a:ext cx="818643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289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4016" y="1248869"/>
            <a:ext cx="85699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Quantas carícias quis te oferecer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pouco ou nada, tu entendia!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quarto </a:t>
            </a:r>
            <a:r>
              <a:rPr lang="pt-BR" sz="3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aconchegante,queria</a:t>
            </a:r>
            <a:r>
              <a:rPr lang="pt-BR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prazer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somente tu, muito oferecia.</a:t>
            </a:r>
          </a:p>
        </p:txBody>
      </p:sp>
    </p:spTree>
    <p:extLst>
      <p:ext uri="{BB962C8B-B14F-4D97-AF65-F5344CB8AC3E}">
        <p14:creationId xmlns:p14="http://schemas.microsoft.com/office/powerpoint/2010/main" val="152049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02735" y="-1400786"/>
            <a:ext cx="4387174" cy="78307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4933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84932" y="1488332"/>
            <a:ext cx="737413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ansiedade daqueles momentos,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via tua imagem, sensual e bela.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Noites de solidão eram sofrimentos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uma prisioneira em tua cela.</a:t>
            </a:r>
          </a:p>
        </p:txBody>
      </p:sp>
    </p:spTree>
    <p:extLst>
      <p:ext uri="{BB962C8B-B14F-4D97-AF65-F5344CB8AC3E}">
        <p14:creationId xmlns:p14="http://schemas.microsoft.com/office/powerpoint/2010/main" val="127135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4" y="0"/>
            <a:ext cx="82296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9726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8387" y="1448365"/>
            <a:ext cx="793518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Abri as asas do meu coração,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voando fui ao encontro do meu bem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preenchido de amor e compreensão,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voo rápido e feliz, fiz amor também...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904689" y="4192621"/>
            <a:ext cx="1951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SP - Julho/14</a:t>
            </a:r>
          </a:p>
        </p:txBody>
      </p:sp>
    </p:spTree>
    <p:extLst>
      <p:ext uri="{BB962C8B-B14F-4D97-AF65-F5344CB8AC3E}">
        <p14:creationId xmlns:p14="http://schemas.microsoft.com/office/powerpoint/2010/main" val="50346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69" y="389105"/>
            <a:ext cx="7966953" cy="43288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0046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35413" y="4406630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429984" y="4328809"/>
            <a:ext cx="1234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14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85734" y="904673"/>
            <a:ext cx="737253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Arcano- Love me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Like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941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drap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145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2019-08-07T01:14:36Z</dcterms:created>
  <dcterms:modified xsi:type="dcterms:W3CDTF">2019-08-24T23:23:00Z</dcterms:modified>
</cp:coreProperties>
</file>