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2" r:id="rId3"/>
    <p:sldId id="259" r:id="rId4"/>
    <p:sldId id="269" r:id="rId5"/>
    <p:sldId id="261" r:id="rId6"/>
    <p:sldId id="266" r:id="rId7"/>
    <p:sldId id="268" r:id="rId8"/>
    <p:sldId id="263" r:id="rId9"/>
    <p:sldId id="265" r:id="rId10"/>
    <p:sldId id="272" r:id="rId11"/>
    <p:sldId id="267" r:id="rId12"/>
    <p:sldId id="264" r:id="rId13"/>
    <p:sldId id="270" r:id="rId14"/>
    <p:sldId id="271" r:id="rId15"/>
    <p:sldId id="273" r:id="rId16"/>
    <p:sldId id="258" r:id="rId17"/>
    <p:sldId id="260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4865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8946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1680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355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4906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5265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4044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3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011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6190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3985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9FC2A-5DF7-4A2D-88F3-1F6A45A724EE}" type="datetimeFigureOut">
              <a:rPr lang="pt-BR" smtClean="0"/>
              <a:t>06/12/2019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7FB6D-5F41-4493-AFC4-E857D6F41E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416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3.pn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5.png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O PRIMEIRO AMOR - VERSÃO CUR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571750"/>
            <a:ext cx="609600" cy="609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049739" y="371128"/>
            <a:ext cx="5044522" cy="9030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O Primeiro Amor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920060" y="1645314"/>
            <a:ext cx="7119163" cy="11795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Paulo R.S. Franco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Letra, Música &amp; Interpretação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95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5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71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flythrough dir="out" hasBounce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2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49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079787" cy="5143500"/>
          </a:xfrm>
          <a:prstGeom prst="rect">
            <a:avLst/>
          </a:prstGeom>
          <a:effectLst>
            <a:softEdge rad="9652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914" y="0"/>
            <a:ext cx="4426085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54082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7549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515" y="0"/>
            <a:ext cx="5340485" cy="5143500"/>
          </a:xfrm>
          <a:prstGeom prst="rect">
            <a:avLst/>
          </a:prstGeom>
          <a:effectLst>
            <a:softEdge rad="1244600"/>
          </a:effectLst>
        </p:spPr>
      </p:pic>
    </p:spTree>
    <p:extLst>
      <p:ext uri="{BB962C8B-B14F-4D97-AF65-F5344CB8AC3E}">
        <p14:creationId xmlns:p14="http://schemas.microsoft.com/office/powerpoint/2010/main" val="99269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21" y="0"/>
            <a:ext cx="6322979" cy="5143500"/>
          </a:xfrm>
          <a:prstGeom prst="rect">
            <a:avLst/>
          </a:prstGeom>
          <a:effectLst>
            <a:softEdge rad="10541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081" cy="5143500"/>
          </a:xfrm>
          <a:prstGeom prst="rect">
            <a:avLst/>
          </a:prstGeom>
          <a:effectLst>
            <a:softEdge rad="1104900"/>
          </a:effectLst>
        </p:spPr>
      </p:pic>
    </p:spTree>
    <p:extLst>
      <p:ext uri="{BB962C8B-B14F-4D97-AF65-F5344CB8AC3E}">
        <p14:creationId xmlns:p14="http://schemas.microsoft.com/office/powerpoint/2010/main" val="21466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30757" cy="51435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885" y="0"/>
            <a:ext cx="5175115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261198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wedge/>
      </p:transition>
    </mc:Choice>
    <mc:Fallback xmlns=""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87" y="0"/>
            <a:ext cx="892026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928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523" y="0"/>
            <a:ext cx="512647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61498" cy="5143500"/>
          </a:xfrm>
          <a:prstGeom prst="rect">
            <a:avLst/>
          </a:prstGeom>
          <a:effectLst>
            <a:softEdge rad="1092200"/>
          </a:effectLst>
        </p:spPr>
      </p:pic>
    </p:spTree>
    <p:extLst>
      <p:ext uri="{BB962C8B-B14F-4D97-AF65-F5344CB8AC3E}">
        <p14:creationId xmlns:p14="http://schemas.microsoft.com/office/powerpoint/2010/main" val="4160151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restig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8979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98851" cy="5143500"/>
          </a:xfrm>
          <a:prstGeom prst="rect">
            <a:avLst/>
          </a:prstGeom>
          <a:effectLst>
            <a:softEdge rad="1155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434" y="0"/>
            <a:ext cx="5087566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34460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strips dir="rd"/>
      </p:transition>
    </mc:Choice>
    <mc:Fallback xmlns="">
      <p:transition spd="slow" advTm="3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5143500"/>
          </a:xfrm>
          <a:prstGeom prst="rect">
            <a:avLst/>
          </a:prstGeom>
          <a:effectLst>
            <a:softEdge rad="9017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66162" y="0"/>
            <a:ext cx="507783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6211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 dir="d"/>
      </p:transition>
    </mc:Choice>
    <mc:Fallback xmlns=""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0" y="0"/>
            <a:ext cx="886189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133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38136" y="4681835"/>
            <a:ext cx="24913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Paulo R. S. Franco</a:t>
            </a:r>
            <a:endParaRPr lang="pt-BR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89515" y="4681835"/>
            <a:ext cx="20810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Cléo Menegatt</a:t>
            </a:r>
            <a:endParaRPr lang="pt-BR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518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56894" y="311285"/>
            <a:ext cx="697659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Imagens: Internet e Arquivo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Poema Cantado: Paulo R. S. Franco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Música: O Primeiro Amor-Paulo R. S. Franco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518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 Primeiro Amor-Paulo R. S. Franco (C.M)</Template>
  <TotalTime>1</TotalTime>
  <Words>64</Words>
  <Application>Microsoft Office PowerPoint</Application>
  <PresentationFormat>Apresentação na tela (16:9)</PresentationFormat>
  <Paragraphs>14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French Script MT</vt:lpstr>
      <vt:lpstr>Kristen ITC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</cp:revision>
  <dcterms:created xsi:type="dcterms:W3CDTF">2019-12-06T16:22:43Z</dcterms:created>
  <dcterms:modified xsi:type="dcterms:W3CDTF">2019-12-06T16:23:53Z</dcterms:modified>
</cp:coreProperties>
</file>