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60" r:id="rId5"/>
    <p:sldId id="266" r:id="rId6"/>
    <p:sldId id="261" r:id="rId7"/>
    <p:sldId id="259" r:id="rId8"/>
    <p:sldId id="262" r:id="rId9"/>
    <p:sldId id="270" r:id="rId10"/>
    <p:sldId id="263" r:id="rId11"/>
    <p:sldId id="268" r:id="rId12"/>
    <p:sldId id="264" r:id="rId13"/>
    <p:sldId id="271" r:id="rId14"/>
    <p:sldId id="258" r:id="rId15"/>
    <p:sldId id="265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2A98"/>
    <a:srgbClr val="FF99FF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D4A22-D28E-43A9-8621-2A8227179599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277D-DA8F-4704-B81F-3ADEFD3569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5315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D4A22-D28E-43A9-8621-2A8227179599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277D-DA8F-4704-B81F-3ADEFD3569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4971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D4A22-D28E-43A9-8621-2A8227179599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277D-DA8F-4704-B81F-3ADEFD3569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7775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D4A22-D28E-43A9-8621-2A8227179599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277D-DA8F-4704-B81F-3ADEFD3569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6954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D4A22-D28E-43A9-8621-2A8227179599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277D-DA8F-4704-B81F-3ADEFD3569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5428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D4A22-D28E-43A9-8621-2A8227179599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277D-DA8F-4704-B81F-3ADEFD3569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3184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D4A22-D28E-43A9-8621-2A8227179599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277D-DA8F-4704-B81F-3ADEFD3569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8233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D4A22-D28E-43A9-8621-2A8227179599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277D-DA8F-4704-B81F-3ADEFD3569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9616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D4A22-D28E-43A9-8621-2A8227179599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277D-DA8F-4704-B81F-3ADEFD3569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0473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D4A22-D28E-43A9-8621-2A8227179599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277D-DA8F-4704-B81F-3ADEFD3569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5268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D4A22-D28E-43A9-8621-2A8227179599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277D-DA8F-4704-B81F-3ADEFD3569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4089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6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6D4A22-D28E-43A9-8621-2A8227179599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277D-DA8F-4704-B81F-3ADEFD3569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8689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4-Gravity - Sad Emotional Piano Hip Hop Beat (ft. Feelo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23089" y="24517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984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660844" y="992222"/>
            <a:ext cx="3822311" cy="113652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Inspiração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826767" y="2815351"/>
            <a:ext cx="3719288" cy="61122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rgbClr val="FF99FF"/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5400" b="1" cap="none" spc="0" dirty="0" err="1" smtClean="0">
                <a:ln>
                  <a:solidFill>
                    <a:srgbClr val="FF99FF"/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Raizer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94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03" y="0"/>
            <a:ext cx="8881242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268885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29191" y="875489"/>
            <a:ext cx="18473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2312237" y="708643"/>
            <a:ext cx="499848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Muito bom poder escrever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Gratificante saber compor...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Abraçar uma profusão de versos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chegam inquietos insinuando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entender a transparência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instantânea inspiração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dia e a noite oferecem...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676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1028700"/>
          </a:effectLst>
        </p:spPr>
      </p:pic>
    </p:spTree>
    <p:extLst>
      <p:ext uri="{BB962C8B-B14F-4D97-AF65-F5344CB8AC3E}">
        <p14:creationId xmlns:p14="http://schemas.microsoft.com/office/powerpoint/2010/main" val="2640094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push dir="u"/>
      </p:transition>
    </mc:Choice>
    <mc:Fallback>
      <p:transition spd="slow" advTm="4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62916" y="1284051"/>
            <a:ext cx="452720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todo tempo nos mostram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sabor de uma saudade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nos faz mergulhar na paz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um papel em branco...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50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87007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36275" y="0"/>
            <a:ext cx="530772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0862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blinds dir="vert"/>
      </p:transition>
    </mc:Choice>
    <mc:Fallback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086196" y="1138136"/>
            <a:ext cx="334739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Derramando poesia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Imaginária ou real.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Inspirados,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Escrevemos verdades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Acalentando sonhos...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358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  <a:effectLst>
            <a:softEdge rad="1092200"/>
          </a:effectLst>
        </p:spPr>
      </p:pic>
    </p:spTree>
    <p:extLst>
      <p:ext uri="{BB962C8B-B14F-4D97-AF65-F5344CB8AC3E}">
        <p14:creationId xmlns:p14="http://schemas.microsoft.com/office/powerpoint/2010/main" val="270729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pull dir="r"/>
      </p:transition>
    </mc:Choice>
    <mc:Fallback>
      <p:transition spd="slow" advTm="4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19943" y="1540698"/>
            <a:ext cx="528542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Amando e compondo sopros de vida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Feito gaivotas em pleno voo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Ouvindo da distância os encantos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limites nem medidas...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9275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1028700"/>
          </a:effectLst>
        </p:spPr>
      </p:pic>
    </p:spTree>
    <p:extLst>
      <p:ext uri="{BB962C8B-B14F-4D97-AF65-F5344CB8AC3E}">
        <p14:creationId xmlns:p14="http://schemas.microsoft.com/office/powerpoint/2010/main" val="37257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40221" y="1352145"/>
            <a:ext cx="386355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lua estrelas e nuvens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do vai vem das ondas...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longe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canção de amor!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739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20155" cy="5143500"/>
          </a:xfrm>
          <a:prstGeom prst="rect">
            <a:avLst/>
          </a:prstGeom>
          <a:effectLst>
            <a:softEdge rad="5969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477" y="0"/>
            <a:ext cx="6119523" cy="5143500"/>
          </a:xfrm>
          <a:prstGeom prst="rect">
            <a:avLst/>
          </a:prstGeom>
          <a:effectLst>
            <a:softEdge rad="1231900"/>
          </a:effectLst>
        </p:spPr>
      </p:pic>
    </p:spTree>
    <p:extLst>
      <p:ext uri="{BB962C8B-B14F-4D97-AF65-F5344CB8AC3E}">
        <p14:creationId xmlns:p14="http://schemas.microsoft.com/office/powerpoint/2010/main" val="3173264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27242" y="4328809"/>
            <a:ext cx="17876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797686" y="4377447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5746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push dir="d"/>
      </p:transition>
    </mc:Choice>
    <mc:Fallback>
      <p:transition spd="slow" advTm="4000"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21784" y="739302"/>
            <a:ext cx="607249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Gravity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-Sad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Emotional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Piano Hip Hop Beat</a:t>
            </a:r>
          </a:p>
          <a:p>
            <a:pPr algn="ctr"/>
            <a:r>
              <a:rPr lang="pt-BR" sz="2400" b="1" dirty="0">
                <a:solidFill>
                  <a:srgbClr val="EA2A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EA2A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EA2A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222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drap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291</TotalTime>
  <Words>151</Words>
  <Application>Microsoft Office PowerPoint</Application>
  <PresentationFormat>Apresentação na tela (16:9)</PresentationFormat>
  <Paragraphs>37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2019-07-03T21:45:53Z</dcterms:created>
  <dcterms:modified xsi:type="dcterms:W3CDTF">2019-07-22T00:51:20Z</dcterms:modified>
</cp:coreProperties>
</file>