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62" r:id="rId4"/>
    <p:sldId id="259" r:id="rId5"/>
    <p:sldId id="256" r:id="rId6"/>
    <p:sldId id="260" r:id="rId7"/>
    <p:sldId id="263" r:id="rId8"/>
    <p:sldId id="261" r:id="rId9"/>
    <p:sldId id="264" r:id="rId10"/>
    <p:sldId id="266" r:id="rId11"/>
    <p:sldId id="269" r:id="rId12"/>
    <p:sldId id="267" r:id="rId13"/>
    <p:sldId id="265" r:id="rId14"/>
    <p:sldId id="26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961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577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0441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2684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8074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0878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3714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004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214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897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3643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5C7D3-7E82-4880-8C6C-214E64163741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F9643-03CB-48B6-BFC5-49DEB3CC45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609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81" y="95250"/>
            <a:ext cx="8774349" cy="4953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CM La tristesse de L'automme Michel Legrand - saxophone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7497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6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245802">
            <a:off x="2189363" y="1354806"/>
            <a:ext cx="4765273" cy="130510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Sem Mim, Nada Podeis Fazer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51609">
            <a:off x="2815766" y="2911756"/>
            <a:ext cx="3512465" cy="83709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Vera Helena Pessoa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08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flythrough dir="ou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10" y="0"/>
            <a:ext cx="86965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4182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4590" y="847264"/>
            <a:ext cx="5194820" cy="32547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sou a videira, vós as varas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está em mim, e eu nele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dá muito fruto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sem mim nada podeis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fazer(João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15:5)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detalhes focalizados por Jesus,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treinar os seus discípulos a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transmissão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suas mensagens, um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deles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apresentado como condição essencial.</a:t>
            </a:r>
          </a:p>
        </p:txBody>
      </p:sp>
    </p:spTree>
    <p:extLst>
      <p:ext uri="{BB962C8B-B14F-4D97-AF65-F5344CB8AC3E}">
        <p14:creationId xmlns:p14="http://schemas.microsoft.com/office/powerpoint/2010/main" val="286647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577"/>
            <a:ext cx="9144000" cy="50463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69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10616" y="1081802"/>
            <a:ext cx="472276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“Eu sou a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videira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verdadeira e vocês são os ramos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está unido Comigo e Eu com ele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dá muito fruto – porque sem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Mim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vocês não podem fazer nada” (João 15:5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).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olharmos ao nosso redor e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história das civilizações,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veremos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faltam obras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majestosas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construídas em nome de Jesus. </a:t>
            </a:r>
          </a:p>
        </p:txBody>
      </p:sp>
    </p:spTree>
    <p:extLst>
      <p:ext uri="{BB962C8B-B14F-4D97-AF65-F5344CB8AC3E}">
        <p14:creationId xmlns:p14="http://schemas.microsoft.com/office/powerpoint/2010/main" val="55918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73543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700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07037" y="1048256"/>
            <a:ext cx="478528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entanto, são destituídas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simplicidade. Essas obras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impressionam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muito mais do que o simples testemunho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somente Jesus é exaltado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 nossa vontade é exaltar a obra Dele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caminho é claro: temos de fazê-la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e por meio Dele. </a:t>
            </a:r>
          </a:p>
        </p:txBody>
      </p:sp>
    </p:spTree>
    <p:extLst>
      <p:ext uri="{BB962C8B-B14F-4D97-AF65-F5344CB8AC3E}">
        <p14:creationId xmlns:p14="http://schemas.microsoft.com/office/powerpoint/2010/main" val="114658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91053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326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9934" y="1232922"/>
            <a:ext cx="50241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faz a obra de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Jesus submisso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seu poder testemunha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vale a pena fazê-la. Os caminhos podem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mais diversos e imagináveis (somos cegos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),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a Palavra será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vitoriosa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 sua graça. </a:t>
            </a:r>
          </a:p>
        </p:txBody>
      </p:sp>
    </p:spTree>
    <p:extLst>
      <p:ext uri="{BB962C8B-B14F-4D97-AF65-F5344CB8AC3E}">
        <p14:creationId xmlns:p14="http://schemas.microsoft.com/office/powerpoint/2010/main" val="383358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68093"/>
            <a:ext cx="8754894" cy="50073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4527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40608" y="826851"/>
            <a:ext cx="429476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Vamos lembrar dos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caminhos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percorridos pelos seus discípulos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testificarem o Seu AMOR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muito bom gozarmos da comunhão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Jesus e, “em Jesus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”,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fazermos a obra do SENHOR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obedeçamos ao chamado!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18 de setembro de 2018.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0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5" y="0"/>
            <a:ext cx="88327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440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3630" flipH="1">
            <a:off x="1459146" y="1783972"/>
            <a:ext cx="2256815" cy="309339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124054" y="1142405"/>
            <a:ext cx="4895892" cy="4001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La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Tristesse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L’automme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-Michel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Legrand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Saxofone (Instrumental)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www.sergrasan.com.br/cleoslides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</a:t>
            </a:r>
            <a:r>
              <a:rPr lang="pt-BR" sz="1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www.youtube.com/c/CleoniceMenegattGoelzer</a:t>
            </a:r>
            <a:endParaRPr lang="pt-BR" sz="1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cmenegatt2016@gmail.com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557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drape" invX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327</Words>
  <Application>Microsoft Office PowerPoint</Application>
  <PresentationFormat>Apresentação na tela (16:9)</PresentationFormat>
  <Paragraphs>55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Harrington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2019-11-10T02:39:25Z</dcterms:created>
  <dcterms:modified xsi:type="dcterms:W3CDTF">2020-02-25T00:46:00Z</dcterms:modified>
</cp:coreProperties>
</file>