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8" r:id="rId4"/>
    <p:sldId id="268" r:id="rId5"/>
    <p:sldId id="259" r:id="rId6"/>
    <p:sldId id="266" r:id="rId7"/>
    <p:sldId id="262" r:id="rId8"/>
    <p:sldId id="267" r:id="rId9"/>
    <p:sldId id="263" r:id="rId10"/>
    <p:sldId id="260" r:id="rId11"/>
    <p:sldId id="257" r:id="rId12"/>
    <p:sldId id="265" r:id="rId13"/>
    <p:sldId id="261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5464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646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3665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021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928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063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1408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270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6276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1333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0368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166F7-11E8-4100-B89E-4B93FB867351}" type="datetimeFigureOut">
              <a:rPr lang="pt-BR" smtClean="0"/>
              <a:t>11/09/2020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F96E3-EA0E-4138-948A-855E798E2D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551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3.png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no interior, janela, água, cortina&#10;&#10;Descrição gerada automaticamente">
            <a:extLst>
              <a:ext uri="{FF2B5EF4-FFF2-40B4-BE49-F238E27FC236}">
                <a16:creationId xmlns:a16="http://schemas.microsoft.com/office/drawing/2014/main" id="{55B19944-92B8-407B-BE17-9DC0D76C60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anWalker'TheSpectre'(PianoOrchestralCover)byDavidSoli-[AudioTrimmer.com]-[AudioTrimmer.com]">
            <a:hlinkClick r:id="" action="ppaction://media"/>
            <a:extLst>
              <a:ext uri="{FF2B5EF4-FFF2-40B4-BE49-F238E27FC236}">
                <a16:creationId xmlns:a16="http://schemas.microsoft.com/office/drawing/2014/main" id="{D872E7B4-89AA-472D-85D1-4F70CC56B1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7507" y="27995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11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35D3F0-E9E6-4543-A7ED-F75038C16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Desenho de uma floresta&#10;&#10;Descrição gerada automaticamente">
            <a:extLst>
              <a:ext uri="{FF2B5EF4-FFF2-40B4-BE49-F238E27FC236}">
                <a16:creationId xmlns:a16="http://schemas.microsoft.com/office/drawing/2014/main" id="{2C830C88-A32D-4EAB-A30F-D6384FF72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76712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água, no interior, edifício, pequeno&#10;&#10;Descrição gerada automaticamente">
            <a:extLst>
              <a:ext uri="{FF2B5EF4-FFF2-40B4-BE49-F238E27FC236}">
                <a16:creationId xmlns:a16="http://schemas.microsoft.com/office/drawing/2014/main" id="{425D9768-C785-4C6B-B15E-F952DECBB3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C43C355-1303-409D-9997-0C5749D51AC8}"/>
              </a:ext>
            </a:extLst>
          </p:cNvPr>
          <p:cNvSpPr/>
          <p:nvPr/>
        </p:nvSpPr>
        <p:spPr>
          <a:xfrm>
            <a:off x="1633887" y="994718"/>
            <a:ext cx="5876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Paz do Meu Amor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A69D225-8C05-468A-8F69-5E7C168C3C59}"/>
              </a:ext>
            </a:extLst>
          </p:cNvPr>
          <p:cNvSpPr/>
          <p:nvPr/>
        </p:nvSpPr>
        <p:spPr>
          <a:xfrm>
            <a:off x="2453493" y="2813538"/>
            <a:ext cx="2508700" cy="7172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898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fad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35D3F0-E9E6-4543-A7ED-F75038C16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deitado, pessoa, cama, no interior&#10;&#10;Descrição gerada automaticamente">
            <a:extLst>
              <a:ext uri="{FF2B5EF4-FFF2-40B4-BE49-F238E27FC236}">
                <a16:creationId xmlns:a16="http://schemas.microsoft.com/office/drawing/2014/main" id="{FC1056F5-7236-4C6A-A573-4DA5F85842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8795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wind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, porta, cortina&#10;&#10;Descrição gerada automaticamente">
            <a:extLst>
              <a:ext uri="{FF2B5EF4-FFF2-40B4-BE49-F238E27FC236}">
                <a16:creationId xmlns:a16="http://schemas.microsoft.com/office/drawing/2014/main" id="{B1EF0F9B-4F1A-4B64-819C-04D1E51E6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5E67086-0A27-4102-9B63-929577158172}"/>
              </a:ext>
            </a:extLst>
          </p:cNvPr>
          <p:cNvSpPr txBox="1"/>
          <p:nvPr/>
        </p:nvSpPr>
        <p:spPr>
          <a:xfrm>
            <a:off x="1623206" y="1048256"/>
            <a:ext cx="627928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lugar onde a paz escorre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som discreto de um riacho,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seu desabar de pequena montanha,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plena floresta, faz também interromper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ternura do cantar de um lindo pássaro,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encantado entardecer de verão.</a:t>
            </a:r>
          </a:p>
        </p:txBody>
      </p:sp>
    </p:spTree>
    <p:extLst>
      <p:ext uri="{BB962C8B-B14F-4D97-AF65-F5344CB8AC3E}">
        <p14:creationId xmlns:p14="http://schemas.microsoft.com/office/powerpoint/2010/main" val="1474486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randomBar dir="vert"/>
      </p:transition>
    </mc:Choice>
    <mc:Fallback>
      <p:transition spd="slow" advTm="15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35D3F0-E9E6-4543-A7ED-F75038C16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Cachoeira com pedras e água ao fundo&#10;&#10;Descrição gerada automaticamente">
            <a:extLst>
              <a:ext uri="{FF2B5EF4-FFF2-40B4-BE49-F238E27FC236}">
                <a16:creationId xmlns:a16="http://schemas.microsoft.com/office/drawing/2014/main" id="{E1E63B0A-8A24-4EEA-AADF-0B5F80F43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585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 dir="ru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, porta, cortina&#10;&#10;Descrição gerada automaticamente">
            <a:extLst>
              <a:ext uri="{FF2B5EF4-FFF2-40B4-BE49-F238E27FC236}">
                <a16:creationId xmlns:a16="http://schemas.microsoft.com/office/drawing/2014/main" id="{B1EF0F9B-4F1A-4B64-819C-04D1E51E6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1B90A14-301F-4469-9ABD-3EDD4190ED63}"/>
              </a:ext>
            </a:extLst>
          </p:cNvPr>
          <p:cNvSpPr txBox="1"/>
          <p:nvPr/>
        </p:nvSpPr>
        <p:spPr>
          <a:xfrm>
            <a:off x="1663401" y="743578"/>
            <a:ext cx="5634877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Contemplando o espaço sem fim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naquela noite clara, estarrecida ante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calma absoluta da incrível vastidão,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mente serena, vigilante a tudo,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apruma atenta à chegada do amor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cenário de funda serenidade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paz e também de alegria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vida intensa.</a:t>
            </a:r>
          </a:p>
        </p:txBody>
      </p:sp>
    </p:spTree>
    <p:extLst>
      <p:ext uri="{BB962C8B-B14F-4D97-AF65-F5344CB8AC3E}">
        <p14:creationId xmlns:p14="http://schemas.microsoft.com/office/powerpoint/2010/main" val="40734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randomBar dir="vert"/>
      </p:transition>
    </mc:Choice>
    <mc:Fallback>
      <p:transition spd="slow" advTm="15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35D3F0-E9E6-4543-A7ED-F75038C16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bolo de casamento&#10;&#10;Descrição gerada automaticamente">
            <a:extLst>
              <a:ext uri="{FF2B5EF4-FFF2-40B4-BE49-F238E27FC236}">
                <a16:creationId xmlns:a16="http://schemas.microsoft.com/office/drawing/2014/main" id="{1FA9CE33-41F5-4AB9-9053-67D694F4CA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853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 dir="ld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, porta, cortina&#10;&#10;Descrição gerada automaticamente">
            <a:extLst>
              <a:ext uri="{FF2B5EF4-FFF2-40B4-BE49-F238E27FC236}">
                <a16:creationId xmlns:a16="http://schemas.microsoft.com/office/drawing/2014/main" id="{B1EF0F9B-4F1A-4B64-819C-04D1E51E6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3C429AD-25C0-49DD-8E6E-B5B51333196E}"/>
              </a:ext>
            </a:extLst>
          </p:cNvPr>
          <p:cNvSpPr txBox="1"/>
          <p:nvPr/>
        </p:nvSpPr>
        <p:spPr>
          <a:xfrm>
            <a:off x="2430394" y="543713"/>
            <a:ext cx="3861955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esse o lugar onde existe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único momento em que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vibra o meu coração,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compasso da vida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entregar-se, enfim,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paz do meu amor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restrições 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sem reservas.</a:t>
            </a:r>
          </a:p>
          <a:p>
            <a:pPr algn="r"/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SP - Abril/2013  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39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randomBar dir="vert"/>
      </p:transition>
    </mc:Choice>
    <mc:Fallback>
      <p:transition spd="slow" advTm="12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35D3F0-E9E6-4543-A7ED-F75038C16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pessoa, cama, homem&#10;&#10;Descrição gerada automaticamente">
            <a:extLst>
              <a:ext uri="{FF2B5EF4-FFF2-40B4-BE49-F238E27FC236}">
                <a16:creationId xmlns:a16="http://schemas.microsoft.com/office/drawing/2014/main" id="{DB488040-39E3-4BDC-8147-C7C9D090FF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67680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 dir="rd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 descr="Uma imagem contendo água, edifício, mulher, foto&#10;&#10;Descrição gerada automaticamente">
            <a:extLst>
              <a:ext uri="{FF2B5EF4-FFF2-40B4-BE49-F238E27FC236}">
                <a16:creationId xmlns:a16="http://schemas.microsoft.com/office/drawing/2014/main" id="{641A5F6B-A680-4E0D-89FB-0368B9E97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F27C5AA-91E2-4388-9B50-D84B1E8A9F81}"/>
              </a:ext>
            </a:extLst>
          </p:cNvPr>
          <p:cNvSpPr txBox="1"/>
          <p:nvPr/>
        </p:nvSpPr>
        <p:spPr>
          <a:xfrm>
            <a:off x="1256044" y="4421275"/>
            <a:ext cx="14847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48ABF89-149B-43B0-9E12-8E595DA373FA}"/>
              </a:ext>
            </a:extLst>
          </p:cNvPr>
          <p:cNvSpPr txBox="1"/>
          <p:nvPr/>
        </p:nvSpPr>
        <p:spPr>
          <a:xfrm>
            <a:off x="5817996" y="4421275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44069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35D3F0-E9E6-4543-A7ED-F75038C16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atação&#10;&#10;Descrição gerada automaticamente">
            <a:extLst>
              <a:ext uri="{FF2B5EF4-FFF2-40B4-BE49-F238E27FC236}">
                <a16:creationId xmlns:a16="http://schemas.microsoft.com/office/drawing/2014/main" id="{E96074C1-0BAC-4630-BA88-4AC2C900D1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505" y="0"/>
            <a:ext cx="612949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 descr="Uma imagem contendo flor, árvore, água, janela&#10;&#10;Descrição gerada automaticamente">
            <a:extLst>
              <a:ext uri="{FF2B5EF4-FFF2-40B4-BE49-F238E27FC236}">
                <a16:creationId xmlns:a16="http://schemas.microsoft.com/office/drawing/2014/main" id="{6A106ED8-4107-4F2C-B61A-F2818105AB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25248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7302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, porta, cortina&#10;&#10;Descrição gerada automaticamente">
            <a:extLst>
              <a:ext uri="{FF2B5EF4-FFF2-40B4-BE49-F238E27FC236}">
                <a16:creationId xmlns:a16="http://schemas.microsoft.com/office/drawing/2014/main" id="{B1EF0F9B-4F1A-4B64-819C-04D1E51E6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CD9635B-4F91-436D-8792-B7F675FE8EBF}"/>
              </a:ext>
            </a:extLst>
          </p:cNvPr>
          <p:cNvSpPr txBox="1"/>
          <p:nvPr/>
        </p:nvSpPr>
        <p:spPr>
          <a:xfrm>
            <a:off x="900433" y="465296"/>
            <a:ext cx="7053534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Música:Alan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Walker-The </a:t>
            </a:r>
            <a:r>
              <a:rPr lang="pt-BR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Spectre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(piano)</a:t>
            </a:r>
          </a:p>
          <a:p>
            <a:pPr algn="ctr"/>
            <a:endParaRPr lang="pt-BR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574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prism isContent="1" isInverted="1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196</Words>
  <Application>Microsoft Office PowerPoint</Application>
  <PresentationFormat>Apresentação na tela (16:9)</PresentationFormat>
  <Paragraphs>37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13</cp:revision>
  <dcterms:created xsi:type="dcterms:W3CDTF">2020-07-21T04:00:33Z</dcterms:created>
  <dcterms:modified xsi:type="dcterms:W3CDTF">2020-09-11T14:30:10Z</dcterms:modified>
</cp:coreProperties>
</file>