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59" r:id="rId8"/>
    <p:sldId id="262" r:id="rId9"/>
    <p:sldId id="265" r:id="rId10"/>
    <p:sldId id="263" r:id="rId11"/>
    <p:sldId id="270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AFF754-065B-4707-90EF-666F43DDF9B6}" v="2" dt="2020-11-28T17:10:22.7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5551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3483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1844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085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120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4894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1682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765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8201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894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5981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366FE-38F0-4363-9127-697639B4E55D}" type="datetimeFigureOut">
              <a:rPr lang="pt-BR" smtClean="0"/>
              <a:t>05/12/2020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A953D-E08D-48D1-990F-707C44ED81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9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C9962D7B-C230-4A07-926E-AB3071ABB2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8HAUSERTheLonelyShepherd-[AudioTrimmer.com]">
            <a:hlinkClick r:id="" action="ppaction://media"/>
            <a:extLst>
              <a:ext uri="{FF2B5EF4-FFF2-40B4-BE49-F238E27FC236}">
                <a16:creationId xmlns:a16="http://schemas.microsoft.com/office/drawing/2014/main" id="{24A2225F-87B5-4269-B005-E9A7D8A1AC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7701" y="24980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00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mesa, pássaro, pequeno&#10;&#10;Descrição gerada automaticamente">
            <a:extLst>
              <a:ext uri="{FF2B5EF4-FFF2-40B4-BE49-F238E27FC236}">
                <a16:creationId xmlns:a16="http://schemas.microsoft.com/office/drawing/2014/main" id="{F43529B5-5416-49B4-AA7B-B691ECAF2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A7925DAE-3F9A-4306-B7E4-CE710F04A1B5}"/>
              </a:ext>
            </a:extLst>
          </p:cNvPr>
          <p:cNvSpPr/>
          <p:nvPr/>
        </p:nvSpPr>
        <p:spPr>
          <a:xfrm>
            <a:off x="1821695" y="1165540"/>
            <a:ext cx="550060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Evanescente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6F36448-082B-4900-92DA-4D9A7F371D34}"/>
              </a:ext>
            </a:extLst>
          </p:cNvPr>
          <p:cNvSpPr/>
          <p:nvPr/>
        </p:nvSpPr>
        <p:spPr>
          <a:xfrm>
            <a:off x="2352037" y="3145134"/>
            <a:ext cx="4439923" cy="5514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5400" b="1" cap="none" spc="0" dirty="0" err="1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293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B8357F30-871B-43E7-AF41-C86BF8852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Uma imagem contendo água&#10;&#10;Descrição gerada automaticamente">
            <a:extLst>
              <a:ext uri="{FF2B5EF4-FFF2-40B4-BE49-F238E27FC236}">
                <a16:creationId xmlns:a16="http://schemas.microsoft.com/office/drawing/2014/main" id="{C78E7451-8DDC-4994-9CF9-E543FF6F26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381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mesa, pássaro, pequeno&#10;&#10;Descrição gerada automaticamente">
            <a:extLst>
              <a:ext uri="{FF2B5EF4-FFF2-40B4-BE49-F238E27FC236}">
                <a16:creationId xmlns:a16="http://schemas.microsoft.com/office/drawing/2014/main" id="{F43529B5-5416-49B4-AA7B-B691ECAF2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359C9E2-E200-4536-A901-E2A5749471BB}"/>
              </a:ext>
            </a:extLst>
          </p:cNvPr>
          <p:cNvSpPr txBox="1"/>
          <p:nvPr/>
        </p:nvSpPr>
        <p:spPr>
          <a:xfrm>
            <a:off x="1242403" y="1530650"/>
            <a:ext cx="6659194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Inevitável contemplar o escorrer do tempo,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inexorável dança das horas,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embalo de vidas e sentimentos,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sonhos e emoções.</a:t>
            </a:r>
          </a:p>
        </p:txBody>
      </p:sp>
    </p:spTree>
    <p:extLst>
      <p:ext uri="{BB962C8B-B14F-4D97-AF65-F5344CB8AC3E}">
        <p14:creationId xmlns:p14="http://schemas.microsoft.com/office/powerpoint/2010/main" val="75972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randomBar dir="vert"/>
      </p:transition>
    </mc:Choice>
    <mc:Fallback>
      <p:transition spd="slow" advTm="10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B8357F30-871B-43E7-AF41-C86BF8852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Relógio em cima de uma superfície de madeira&#10;&#10;Descrição gerada automaticamente">
            <a:extLst>
              <a:ext uri="{FF2B5EF4-FFF2-40B4-BE49-F238E27FC236}">
                <a16:creationId xmlns:a16="http://schemas.microsoft.com/office/drawing/2014/main" id="{16CCA667-E5DD-4DFC-87E1-DD04E3F95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475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 descr="Mulher com flor no cabelo&#10;&#10;Descrição gerada automaticamente">
            <a:extLst>
              <a:ext uri="{FF2B5EF4-FFF2-40B4-BE49-F238E27FC236}">
                <a16:creationId xmlns:a16="http://schemas.microsoft.com/office/drawing/2014/main" id="{79A3A8F5-C188-462B-B0FC-B3624A36FE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713" y="0"/>
            <a:ext cx="525528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820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mesa, pássaro, pequeno&#10;&#10;Descrição gerada automaticamente">
            <a:extLst>
              <a:ext uri="{FF2B5EF4-FFF2-40B4-BE49-F238E27FC236}">
                <a16:creationId xmlns:a16="http://schemas.microsoft.com/office/drawing/2014/main" id="{F43529B5-5416-49B4-AA7B-B691ECAF2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99D8309-99FE-40B7-8FC1-0B7A00D8CEA8}"/>
              </a:ext>
            </a:extLst>
          </p:cNvPr>
          <p:cNvSpPr txBox="1"/>
          <p:nvPr/>
        </p:nvSpPr>
        <p:spPr>
          <a:xfrm>
            <a:off x="1372712" y="1828800"/>
            <a:ext cx="603883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Impensável deixar de tecer, fio a fio,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teia da ausência,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confuso painel da existência.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5132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B8357F30-871B-43E7-AF41-C86BF8852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edifício, bolo, mesa, pequeno&#10;&#10;Descrição gerada automaticamente">
            <a:extLst>
              <a:ext uri="{FF2B5EF4-FFF2-40B4-BE49-F238E27FC236}">
                <a16:creationId xmlns:a16="http://schemas.microsoft.com/office/drawing/2014/main" id="{1C4517AF-7C3E-49DC-BDC9-903FC68BA7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38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mesa, pássaro, pequeno&#10;&#10;Descrição gerada automaticamente">
            <a:extLst>
              <a:ext uri="{FF2B5EF4-FFF2-40B4-BE49-F238E27FC236}">
                <a16:creationId xmlns:a16="http://schemas.microsoft.com/office/drawing/2014/main" id="{F43529B5-5416-49B4-AA7B-B691ECAF2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71B4B5-A128-4CA3-B6FA-CA82AF01892A}"/>
              </a:ext>
            </a:extLst>
          </p:cNvPr>
          <p:cNvSpPr txBox="1"/>
          <p:nvPr/>
        </p:nvSpPr>
        <p:spPr>
          <a:xfrm>
            <a:off x="1120087" y="1694587"/>
            <a:ext cx="675697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Imponderável transpor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silenciosos umbrais das insones noites,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suspiros e solidão.</a:t>
            </a:r>
          </a:p>
        </p:txBody>
      </p:sp>
    </p:spTree>
    <p:extLst>
      <p:ext uri="{BB962C8B-B14F-4D97-AF65-F5344CB8AC3E}">
        <p14:creationId xmlns:p14="http://schemas.microsoft.com/office/powerpoint/2010/main" val="313104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:randomBar dir="vert"/>
      </p:transition>
    </mc:Choice>
    <mc:Fallback>
      <p:transition spd="slow" advTm="8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B8357F30-871B-43E7-AF41-C86BF8852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2D948D2-3EF5-46EF-A985-F485CC9DC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88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mesa, pássaro, pequeno&#10;&#10;Descrição gerada automaticamente">
            <a:extLst>
              <a:ext uri="{FF2B5EF4-FFF2-40B4-BE49-F238E27FC236}">
                <a16:creationId xmlns:a16="http://schemas.microsoft.com/office/drawing/2014/main" id="{F43529B5-5416-49B4-AA7B-B691ECAF2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1927D2C-DFC6-4906-AD64-E2ED913120CF}"/>
              </a:ext>
            </a:extLst>
          </p:cNvPr>
          <p:cNvSpPr txBox="1"/>
          <p:nvPr/>
        </p:nvSpPr>
        <p:spPr>
          <a:xfrm>
            <a:off x="1282262" y="1557494"/>
            <a:ext cx="6543779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Insuportável ter que erigir, pedra a pedra,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intransponível muralha da dor,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tentar impedir que, no coração,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evanesça o amor.</a:t>
            </a:r>
          </a:p>
        </p:txBody>
      </p:sp>
    </p:spTree>
    <p:extLst>
      <p:ext uri="{BB962C8B-B14F-4D97-AF65-F5344CB8AC3E}">
        <p14:creationId xmlns:p14="http://schemas.microsoft.com/office/powerpoint/2010/main" val="192934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randomBar dir="vert"/>
      </p:transition>
    </mc:Choice>
    <mc:Fallback>
      <p:transition spd="slow" advTm="11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Mapa&#10;&#10;Descrição gerada automaticamente">
            <a:extLst>
              <a:ext uri="{FF2B5EF4-FFF2-40B4-BE49-F238E27FC236}">
                <a16:creationId xmlns:a16="http://schemas.microsoft.com/office/drawing/2014/main" id="{B8357F30-871B-43E7-AF41-C86BF88520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água, praia, jogando&#10;&#10;Descrição gerada automaticamente">
            <a:extLst>
              <a:ext uri="{FF2B5EF4-FFF2-40B4-BE49-F238E27FC236}">
                <a16:creationId xmlns:a16="http://schemas.microsoft.com/office/drawing/2014/main" id="{6EEBF87C-6EE9-425D-B930-6F3DE637B3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349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0C634842-95E5-4807-AD46-9C8148B627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1FCFE07-435F-48D7-94E7-61587ECCC05C}"/>
              </a:ext>
            </a:extLst>
          </p:cNvPr>
          <p:cNvSpPr txBox="1"/>
          <p:nvPr/>
        </p:nvSpPr>
        <p:spPr>
          <a:xfrm>
            <a:off x="703385" y="4210260"/>
            <a:ext cx="27526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4B1201D-6180-4334-9C65-23E68F87C776}"/>
              </a:ext>
            </a:extLst>
          </p:cNvPr>
          <p:cNvSpPr txBox="1"/>
          <p:nvPr/>
        </p:nvSpPr>
        <p:spPr>
          <a:xfrm>
            <a:off x="5928528" y="422066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311118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crush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no interior, mesa, pássaro, pequeno&#10;&#10;Descrição gerada automaticamente">
            <a:extLst>
              <a:ext uri="{FF2B5EF4-FFF2-40B4-BE49-F238E27FC236}">
                <a16:creationId xmlns:a16="http://schemas.microsoft.com/office/drawing/2014/main" id="{F43529B5-5416-49B4-AA7B-B691ECAF27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622D528-437D-4D6F-B4CD-2FBDBC7CEF63}"/>
              </a:ext>
            </a:extLst>
          </p:cNvPr>
          <p:cNvSpPr txBox="1"/>
          <p:nvPr/>
        </p:nvSpPr>
        <p:spPr>
          <a:xfrm>
            <a:off x="1098717" y="703385"/>
            <a:ext cx="6596678" cy="41857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Ariovaldo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Hauser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-The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Lonely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Shepherd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7639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9000">
        <p14:window dir="vert"/>
      </p:transition>
    </mc:Choice>
    <mc:Fallback>
      <p:transition spd="slow" advTm="1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148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2020-11-27T01:02:51Z</dcterms:created>
  <dcterms:modified xsi:type="dcterms:W3CDTF">2020-12-06T02:38:41Z</dcterms:modified>
</cp:coreProperties>
</file>