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0" r:id="rId4"/>
    <p:sldId id="265" r:id="rId5"/>
    <p:sldId id="261" r:id="rId6"/>
    <p:sldId id="266" r:id="rId7"/>
    <p:sldId id="264" r:id="rId8"/>
    <p:sldId id="257" r:id="rId9"/>
    <p:sldId id="258" r:id="rId10"/>
    <p:sldId id="268" r:id="rId11"/>
    <p:sldId id="259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60C2F7-F724-58B5-514F-EE6F2B0D82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CF4C1B5-46F3-A123-6528-1D523A2582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7159C2C-0D65-716B-CB45-5BB51AEA9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98BA9AD-13F2-C5AC-4D92-14E18B05A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746AA61-7869-77C4-CC4C-9F18B20D9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8707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F0BF9E-81DF-81F0-D502-95979BB38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4EFB73B-E134-E20F-19AD-6FF51F2E4C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F7820E0-7DA7-E87C-CC5B-F6AA024E2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5774F1C-D688-3D4E-FD0F-36F837F18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A8F677A-D727-BD4C-3744-DB6C300FB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4506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A2FB1F-A299-7A78-01DD-84E9F621F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AA0F4C4-BCE3-674D-CB85-2A33F3CFB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CF50B29-C76F-7666-C158-B2901834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6BAD847-4D09-9E75-E638-7F3A490E6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0065642-3305-86AA-520C-00DE3D032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659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075F30-A0B9-E3E7-3478-D308461B7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E9D14C9-AFED-7D08-A7A1-F4883D7935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916C819-5404-7123-3E98-5DF929AE1B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7D6E70B-8C61-3AC8-155A-37E966243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33149B2-4B7B-B31A-2452-8578F8802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41E04EA-91E3-969F-C06A-59DABF287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8495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1D8CAA-B527-2FE0-2ACE-08893D13E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242291E-DF4E-338C-B190-CCBB005723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64E3FCC-7D5F-31D5-782F-2AAD9E0F2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39D928B-E5C3-251F-EFED-9A708231FD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29155CC8-81C6-367E-FF03-A0A2F50BE8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549C65A7-268A-57A8-2B4D-648677F59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FF2C6D6D-8187-2D01-2DB9-A211E1AAB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536A1F2C-2F5F-022A-2007-3CC7908E8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1702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06707F-757D-08D3-9776-26AB5933B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E0EF906-81ED-3541-74D0-433B115D6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B2A1686-BC8D-5A9A-827D-A6FFC3782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05395D1-A4E8-8B78-F757-C9B572D93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5912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62C54EF-4318-64B9-DF7D-AD2B840A5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DB75A7A0-2E7D-F010-413A-D6C4EFCE4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2ACED6C-33B4-1BA3-C145-AC0B0240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4026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EB4E3D-89FE-C06D-96EB-DC53FF5C6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E6BED84-AA5D-2743-9C7F-706BE3D1A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0024004-FBA3-5029-3B2E-39EE1B3DEE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C068A4B-E929-E176-53AE-B55ABC4AD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8703DB4-942F-AA4B-DF6F-E407C35F7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CE040FC-86F4-86EE-FD6A-AB02E6076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906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A2D4CE-DE5D-7BD9-CAEF-0C0AF2162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3A52A2EF-FC3D-229C-2B6A-DF57526618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1E6A49E-EB12-6FFD-7156-378759D105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DE77444-9F9A-FB63-5CCF-D5A47CC54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6769E7B-8AFE-AF9D-FDE6-68065AC2C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A3BBE8C-4EB1-06E3-285E-06AA8A42F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0694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0F2046-4D20-EF19-7C3C-B1DBBF858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481FF85-971C-A1D4-CA99-5D1A3F9DC6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B2162E8-4EDF-ABB8-1C49-1BB297189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D0079A0-6959-F173-9FFB-C43799E74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BFCCC62-E4F8-7150-A3A6-69CB3A6F8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5126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C0E0BAE-5002-6AD1-B563-5FC9F47A80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AF9FFB1-ECA8-8975-8248-2D109A2D73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C88BF79-67BA-70E8-A2BE-FEB6DB4D7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C1C08DA-4D38-8958-96F0-BEF1B0904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61BCCCF-5CD9-5BBA-C1C6-517141861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336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45B64925-7339-8AE0-D9C2-95694F2DA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B6110C6-C4D4-2372-37C9-F9E0EC81D3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10A959C-7493-C26D-D943-14EA64BB3A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99DD2-5CCC-4C72-A1A8-67DFC5D2DE6F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FC281D5-C736-3A54-D0A9-4F5B658837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DFE9D54-D7D7-51FE-FA4D-D495BAE08D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0C06C-6F8E-401D-B921-7A224E42DB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334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1AEE47-9597-ACC0-93CB-E61ED9D054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ndre Rieu - Winter">
            <a:hlinkClick r:id="" action="ppaction://media"/>
            <a:extLst>
              <a:ext uri="{FF2B5EF4-FFF2-40B4-BE49-F238E27FC236}">
                <a16:creationId xmlns:a16="http://schemas.microsoft.com/office/drawing/2014/main" id="{E0426DB1-844A-0C99-57EE-C115F54085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13183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9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166EC6-5504-1927-A593-658A4F210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0987AEB-EE3F-96BA-43DD-84C45CA863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84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5066F68-938D-0061-080C-4AD474AFC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B49F317-EF37-4B8F-49B1-B381A3317122}"/>
              </a:ext>
            </a:extLst>
          </p:cNvPr>
          <p:cNvSpPr/>
          <p:nvPr/>
        </p:nvSpPr>
        <p:spPr>
          <a:xfrm>
            <a:off x="4797483" y="1403579"/>
            <a:ext cx="344517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8000" b="1" cap="none" spc="0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Marcas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B9A62B2-0E79-1F00-B76F-6AAED2C89339}"/>
              </a:ext>
            </a:extLst>
          </p:cNvPr>
          <p:cNvSpPr/>
          <p:nvPr/>
        </p:nvSpPr>
        <p:spPr>
          <a:xfrm>
            <a:off x="3200015" y="3563683"/>
            <a:ext cx="57919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Ariovaldo </a:t>
            </a:r>
            <a:r>
              <a:rPr lang="pt-BR" sz="5400" b="1" cap="none" spc="0" dirty="0" err="1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Cavarzan</a:t>
            </a:r>
            <a:endParaRPr lang="pt-BR" sz="5400" b="1" cap="none" spc="0" dirty="0">
              <a:ln w="0"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74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pull/>
      </p:transition>
    </mc:Choice>
    <mc:Fallback>
      <p:transition spd="slow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166EC6-5504-1927-A593-658A4F2102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7" b="728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E5F85F6-31A6-8F1A-7B4F-0C2A9ED961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077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5066F68-938D-0061-080C-4AD474AFC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5B53376-F5DF-D921-641E-665C00436296}"/>
              </a:ext>
            </a:extLst>
          </p:cNvPr>
          <p:cNvSpPr txBox="1"/>
          <p:nvPr/>
        </p:nvSpPr>
        <p:spPr>
          <a:xfrm rot="178187">
            <a:off x="2321346" y="1815548"/>
            <a:ext cx="879317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Ficarão vestígios de saudades,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esculpidos em painéis de memória;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Sinais deixados em caminhos andados,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sós, ou em vislumbres de afagos. </a:t>
            </a:r>
          </a:p>
        </p:txBody>
      </p:sp>
    </p:spTree>
    <p:extLst>
      <p:ext uri="{BB962C8B-B14F-4D97-AF65-F5344CB8AC3E}">
        <p14:creationId xmlns:p14="http://schemas.microsoft.com/office/powerpoint/2010/main" val="222180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166EC6-5504-1927-A593-658A4F210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2C38E6C-7018-DB01-FBB5-271E760B63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982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wheel spokes="1"/>
      </p:transition>
    </mc:Choice>
    <mc:Fallback>
      <p:transition spd="slow" advTm="3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5066F68-938D-0061-080C-4AD474AFC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975898F-FBD3-4BB5-6199-E39238493EB5}"/>
              </a:ext>
            </a:extLst>
          </p:cNvPr>
          <p:cNvSpPr txBox="1"/>
          <p:nvPr/>
        </p:nvSpPr>
        <p:spPr>
          <a:xfrm rot="150566">
            <a:off x="2242626" y="1736036"/>
            <a:ext cx="847655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Restarão acalentos de abraços,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em suspiros de paixão;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Resquícios de aconchegos guardados,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escrínios de coração. </a:t>
            </a:r>
          </a:p>
        </p:txBody>
      </p:sp>
    </p:spTree>
    <p:extLst>
      <p:ext uri="{BB962C8B-B14F-4D97-AF65-F5344CB8AC3E}">
        <p14:creationId xmlns:p14="http://schemas.microsoft.com/office/powerpoint/2010/main" val="2680144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166EC6-5504-1927-A593-658A4F210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946F922-6E8D-30F8-FAFA-BA5365D793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84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6996500-F419-1E86-68ED-52E0B85B5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B3F48E9-B1B7-F1AB-E706-54B6FDDC88AA}"/>
              </a:ext>
            </a:extLst>
          </p:cNvPr>
          <p:cNvSpPr txBox="1"/>
          <p:nvPr/>
        </p:nvSpPr>
        <p:spPr>
          <a:xfrm>
            <a:off x="1099931" y="6162260"/>
            <a:ext cx="31245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50A8B37-D8A9-4F28-0C41-B5122C70CBA7}"/>
              </a:ext>
            </a:extLst>
          </p:cNvPr>
          <p:cNvSpPr txBox="1"/>
          <p:nvPr/>
        </p:nvSpPr>
        <p:spPr>
          <a:xfrm>
            <a:off x="8136835" y="6234307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94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166EC6-5504-1927-A593-658A4F210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2ABC421-4AF0-EE98-03A5-237EC03F0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583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5066F68-938D-0061-080C-4AD474AFC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61A9488-725C-338A-3654-7A1546694C44}"/>
              </a:ext>
            </a:extLst>
          </p:cNvPr>
          <p:cNvSpPr txBox="1"/>
          <p:nvPr/>
        </p:nvSpPr>
        <p:spPr>
          <a:xfrm rot="158455">
            <a:off x="1952326" y="925565"/>
            <a:ext cx="870783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Texto:Ariovaldo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Cavarzan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André Rieu-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Winter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75388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107</Words>
  <Application>Microsoft Office PowerPoint</Application>
  <PresentationFormat>Widescreen</PresentationFormat>
  <Paragraphs>21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2023-11-11T18:12:37Z</dcterms:created>
  <dcterms:modified xsi:type="dcterms:W3CDTF">2023-11-14T19:20:58Z</dcterms:modified>
</cp:coreProperties>
</file>