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9" r:id="rId2"/>
    <p:sldId id="257" r:id="rId3"/>
    <p:sldId id="262" r:id="rId4"/>
    <p:sldId id="260" r:id="rId5"/>
    <p:sldId id="261" r:id="rId6"/>
    <p:sldId id="263" r:id="rId7"/>
    <p:sldId id="264" r:id="rId8"/>
    <p:sldId id="265" r:id="rId9"/>
    <p:sldId id="270" r:id="rId10"/>
    <p:sldId id="266" r:id="rId11"/>
    <p:sldId id="271" r:id="rId12"/>
    <p:sldId id="267" r:id="rId13"/>
    <p:sldId id="269" r:id="rId14"/>
    <p:sldId id="258" r:id="rId15"/>
    <p:sldId id="268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7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D8EA4-A153-4F5A-AFE4-10947F72B785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E16AB-5A61-4D92-991F-4B8AAC766D8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2306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6E16AB-5A61-4D92-991F-4B8AAC766D89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87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03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780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015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011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68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063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82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610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7144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309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F7255-C862-4502-9E50-3078352AF7D7}" type="datetimeFigureOut">
              <a:rPr lang="pt-BR" smtClean="0"/>
              <a:t>08/04/2024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554A0-C851-490E-98F2-D390570979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0826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AE72506-8FBB-2B6B-2F48-BA3D14D3A4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1-Saxophone   Historia De Un Amor (Unofficial Video)">
            <a:hlinkClick r:id="" action="ppaction://media"/>
            <a:extLst>
              <a:ext uri="{FF2B5EF4-FFF2-40B4-BE49-F238E27FC236}">
                <a16:creationId xmlns:a16="http://schemas.microsoft.com/office/drawing/2014/main" id="{ABD808D4-07F9-0FA4-3BA5-AD87D075D2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2536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4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926C054-1F26-346C-ADD9-713180FF8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FBE2E6D-8CCC-9F0B-4C48-8A7BD20EA5E5}"/>
              </a:ext>
            </a:extLst>
          </p:cNvPr>
          <p:cNvSpPr/>
          <p:nvPr/>
        </p:nvSpPr>
        <p:spPr>
          <a:xfrm>
            <a:off x="2390303" y="1330979"/>
            <a:ext cx="3926075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Eternas Saudades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0871025-93A5-618A-1492-F3015C86DD07}"/>
              </a:ext>
            </a:extLst>
          </p:cNvPr>
          <p:cNvSpPr/>
          <p:nvPr/>
        </p:nvSpPr>
        <p:spPr>
          <a:xfrm>
            <a:off x="2390304" y="2773775"/>
            <a:ext cx="4035287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4050" b="1" dirty="0" err="1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4050" b="1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46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warp dir="in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B9E0268-8C93-1E41-6C6C-9BD96F512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76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fractur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28F1C3-6A50-E6AE-E3C1-F12C31622C1A}"/>
              </a:ext>
            </a:extLst>
          </p:cNvPr>
          <p:cNvSpPr txBox="1"/>
          <p:nvPr/>
        </p:nvSpPr>
        <p:spPr>
          <a:xfrm>
            <a:off x="843910" y="815009"/>
            <a:ext cx="7241085" cy="3520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decorrer de dias meses e anos, talvez décadas</a:t>
            </a:r>
          </a:p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eu tenha querido te ver através dos olhos de alguém,</a:t>
            </a:r>
          </a:p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Ledo engano querer sanar meus queixumes no semblante</a:t>
            </a:r>
          </a:p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uma linda mulher, mormente quando não te pareces com </a:t>
            </a:r>
          </a:p>
          <a:p>
            <a:pPr algn="ctr"/>
            <a:r>
              <a:rPr lang="pt-BR" sz="2475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ninguém,Quis</a:t>
            </a:r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enxergar em cada amor passageiro tuas mãos </a:t>
            </a:r>
          </a:p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tremulas, teu jeito de me olhar, teu rosto corar, teu peito latejar,</a:t>
            </a:r>
          </a:p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esperanças que me fazem tentar convencer em te reencontrar</a:t>
            </a:r>
          </a:p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cada novo amor, em cada esquina,</a:t>
            </a:r>
          </a:p>
          <a:p>
            <a:pPr algn="ctr"/>
            <a:r>
              <a:rPr lang="pt-BR" sz="24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isto é só querer me enganar!</a:t>
            </a:r>
          </a:p>
        </p:txBody>
      </p:sp>
    </p:spTree>
    <p:extLst>
      <p:ext uri="{BB962C8B-B14F-4D97-AF65-F5344CB8AC3E}">
        <p14:creationId xmlns:p14="http://schemas.microsoft.com/office/powerpoint/2010/main" val="2050990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8000">
        <p:split orient="vert"/>
      </p:transition>
    </mc:Choice>
    <mc:Fallback>
      <p:transition spd="slow" advTm="2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45BD74A-902E-EE7C-8127-5985BFC1B0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938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8557799-F461-C8B8-774B-80638DC155FC}"/>
              </a:ext>
            </a:extLst>
          </p:cNvPr>
          <p:cNvSpPr txBox="1"/>
          <p:nvPr/>
        </p:nvSpPr>
        <p:spPr>
          <a:xfrm>
            <a:off x="1600675" y="993914"/>
            <a:ext cx="594265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jeito de pedir através de um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 pidão querendo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pegasse pela cintura e nos fartássemos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amar mesmo no chão,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cabelos loiros e juvenis, teus seios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pulavam em ritmo saboroso através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pulsar do coração,</a:t>
            </a:r>
          </a:p>
        </p:txBody>
      </p:sp>
    </p:spTree>
    <p:extLst>
      <p:ext uri="{BB962C8B-B14F-4D97-AF65-F5344CB8AC3E}">
        <p14:creationId xmlns:p14="http://schemas.microsoft.com/office/powerpoint/2010/main" val="3944849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9B25C9E-20FA-0C1C-286C-18B906452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143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wipe/>
      </p:transition>
    </mc:Choice>
    <mc:Fallback>
      <p:transition spd="slow" advTm="2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0FA47D-8D34-E8B9-F391-60F1A02C3BCA}"/>
              </a:ext>
            </a:extLst>
          </p:cNvPr>
          <p:cNvSpPr txBox="1"/>
          <p:nvPr/>
        </p:nvSpPr>
        <p:spPr>
          <a:xfrm>
            <a:off x="1064469" y="921298"/>
            <a:ext cx="701506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amor que foi único, teu jeito de sussurrar,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gemidos que eram tão parcos mas longos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 excitavam além da conta,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simples mas num embalo,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rebolado mágico, tua sofreguidão, teus anseios,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teus olhos marejados de suor, teus seios empinados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pedindo para beija-los,</a:t>
            </a:r>
          </a:p>
        </p:txBody>
      </p:sp>
    </p:spTree>
    <p:extLst>
      <p:ext uri="{BB962C8B-B14F-4D97-AF65-F5344CB8AC3E}">
        <p14:creationId xmlns:p14="http://schemas.microsoft.com/office/powerpoint/2010/main" val="396949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24B19B1-AB7B-D52D-433E-20E91AC3F3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E7C9B5E-ABBC-9D9B-D89B-87B47691E8B5}"/>
              </a:ext>
            </a:extLst>
          </p:cNvPr>
          <p:cNvSpPr txBox="1"/>
          <p:nvPr/>
        </p:nvSpPr>
        <p:spPr>
          <a:xfrm>
            <a:off x="1181489" y="921298"/>
            <a:ext cx="678102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ter como mais te reencontrar, às vezes sonho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pedaços e termino me encontrando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 meio do mundo num lugar distante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plena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solidão,tento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acordar mas tua sombra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desaparece numa curva,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acordo suando em bicas com o peito num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pulsar tão forte em meio à escuridão,</a:t>
            </a:r>
          </a:p>
        </p:txBody>
      </p:sp>
    </p:spTree>
    <p:extLst>
      <p:ext uri="{BB962C8B-B14F-4D97-AF65-F5344CB8AC3E}">
        <p14:creationId xmlns:p14="http://schemas.microsoft.com/office/powerpoint/2010/main" val="85686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8000">
        <p:split orient="vert"/>
      </p:transition>
    </mc:Choice>
    <mc:Fallback>
      <p:transition spd="slow" advTm="1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3F529F8-8E67-E038-5C57-2DF05377C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9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/>
      </p:transition>
    </mc:Choice>
    <mc:Fallback>
      <p:transition spd="slow" advTm="2000">
        <p:pu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904ED3-0A59-B854-8E2A-2F358A3CBEA4}"/>
              </a:ext>
            </a:extLst>
          </p:cNvPr>
          <p:cNvSpPr txBox="1"/>
          <p:nvPr/>
        </p:nvSpPr>
        <p:spPr>
          <a:xfrm>
            <a:off x="1108772" y="1003852"/>
            <a:ext cx="6750567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mesmo acordado e através de um teclado em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meio a canções e poesias faço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valer minhas esperanças,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Descrevo poesias com sentimentos de uma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forte imaginação tentando talvez em meio às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mesmas enganar a mim mesmo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revendo tuas lembranças!</a:t>
            </a:r>
          </a:p>
        </p:txBody>
      </p:sp>
    </p:spTree>
    <p:extLst>
      <p:ext uri="{BB962C8B-B14F-4D97-AF65-F5344CB8AC3E}">
        <p14:creationId xmlns:p14="http://schemas.microsoft.com/office/powerpoint/2010/main" val="213299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7000">
        <p:split orient="vert"/>
      </p:transition>
    </mc:Choice>
    <mc:Fallback>
      <p:transition spd="slow" advTm="1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035AD98-0304-515B-8EED-2F672F7E02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57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:fade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5D8E342-F647-1F70-DC95-D72FA3E0F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3200DDE-4927-E020-F7EB-4DEE8EFDC587}"/>
              </a:ext>
            </a:extLst>
          </p:cNvPr>
          <p:cNvSpPr txBox="1"/>
          <p:nvPr/>
        </p:nvSpPr>
        <p:spPr>
          <a:xfrm>
            <a:off x="616227" y="99392"/>
            <a:ext cx="3315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C2150323-E88F-9EED-A33E-FBAFECE558D1}"/>
              </a:ext>
            </a:extLst>
          </p:cNvPr>
          <p:cNvSpPr txBox="1"/>
          <p:nvPr/>
        </p:nvSpPr>
        <p:spPr>
          <a:xfrm>
            <a:off x="5784574" y="99392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826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887D5A-84C9-ED43-B510-0F3E6F1D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73871A1-861E-F041-F0FB-EEBAE0FC82CF}"/>
              </a:ext>
            </a:extLst>
          </p:cNvPr>
          <p:cNvSpPr txBox="1"/>
          <p:nvPr/>
        </p:nvSpPr>
        <p:spPr>
          <a:xfrm>
            <a:off x="1926989" y="875132"/>
            <a:ext cx="514115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7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7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Música:Saxofone-História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Um Amor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24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4000">
        <p15:prstTrans prst="wind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218</TotalTime>
  <Words>350</Words>
  <Application>Microsoft Office PowerPoint</Application>
  <PresentationFormat>Apresentação na tela (16:9)</PresentationFormat>
  <Paragraphs>50</Paragraphs>
  <Slides>15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2024-02-24T17:19:11Z</dcterms:created>
  <dcterms:modified xsi:type="dcterms:W3CDTF">2024-04-08T15:29:08Z</dcterms:modified>
</cp:coreProperties>
</file>