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5" r:id="rId3"/>
    <p:sldId id="260" r:id="rId4"/>
    <p:sldId id="261" r:id="rId5"/>
    <p:sldId id="267" r:id="rId6"/>
    <p:sldId id="268" r:id="rId7"/>
    <p:sldId id="258" r:id="rId8"/>
    <p:sldId id="269" r:id="rId9"/>
    <p:sldId id="263" r:id="rId10"/>
    <p:sldId id="270" r:id="rId11"/>
    <p:sldId id="266" r:id="rId12"/>
    <p:sldId id="256" r:id="rId13"/>
    <p:sldId id="264" r:id="rId14"/>
    <p:sldId id="262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6946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247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3313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886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367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413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825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065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3165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0517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59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6389E-FF54-4439-92D7-307738E2DC8A}" type="datetimeFigureOut">
              <a:rPr lang="pt-BR" smtClean="0"/>
              <a:t>12/12/2017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F3263-9062-4908-BC31-7EB18971E5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0371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terest.com/cleomenegatt/v&#237;deos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hil Collins -  Do You Remember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9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442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817755" y="609600"/>
            <a:ext cx="2824783" cy="12361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Gabriola" panose="04040605051002020D02" pitchFamily="82" charset="0"/>
              </a:rPr>
              <a:t>Juras</a:t>
            </a:r>
            <a:endParaRPr lang="pt-BR" sz="5400" b="1" cap="none" spc="0" dirty="0">
              <a:ln w="127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415235" y="2811451"/>
            <a:ext cx="3819007" cy="6621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Gabriola" panose="04040605051002020D02" pitchFamily="82" charset="0"/>
              </a:rPr>
              <a:t>Mercília</a:t>
            </a:r>
            <a:r>
              <a:rPr lang="pt-BR" sz="5400" b="1" cap="none" spc="0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Gabriola" panose="04040605051002020D02" pitchFamily="82" charset="0"/>
              </a:rPr>
              <a:t> Rodrigues</a:t>
            </a:r>
            <a:endParaRPr lang="pt-BR" sz="5400" b="1" cap="none" spc="0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warp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72" y="136187"/>
            <a:ext cx="4016991" cy="4912468"/>
          </a:xfrm>
          <a:prstGeom prst="rect">
            <a:avLst/>
          </a:prstGeom>
          <a:effectLst>
            <a:softEdge rad="571500"/>
          </a:effectLst>
        </p:spPr>
      </p:pic>
      <p:sp>
        <p:nvSpPr>
          <p:cNvPr id="6" name="CaixaDeTexto 5"/>
          <p:cNvSpPr txBox="1"/>
          <p:nvPr/>
        </p:nvSpPr>
        <p:spPr>
          <a:xfrm>
            <a:off x="4905653" y="884261"/>
            <a:ext cx="391966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Jurei que te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esqueceria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facilmente,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mas meu coração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esvaziou-se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sua ida,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jurei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todas as juras,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tentando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tão somente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lavar-me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das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angústias de uma vida.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021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pull/>
      </p:transition>
    </mc:Choice>
    <mc:Fallback>
      <p:transition spd="slow" advTm="1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110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72" y="136187"/>
            <a:ext cx="4016991" cy="4912468"/>
          </a:xfrm>
          <a:prstGeom prst="rect">
            <a:avLst/>
          </a:prstGeom>
          <a:effectLst>
            <a:softEdge rad="571500"/>
          </a:effectLst>
        </p:spPr>
      </p:pic>
      <p:sp>
        <p:nvSpPr>
          <p:cNvPr id="2" name="CaixaDeTexto 1"/>
          <p:cNvSpPr txBox="1"/>
          <p:nvPr/>
        </p:nvSpPr>
        <p:spPr>
          <a:xfrm>
            <a:off x="5058569" y="863590"/>
            <a:ext cx="365516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posso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segurar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 coração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clama por ti,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pois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jamais se acalma.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Quero-te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ainda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mesma emoção.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minha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pele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tatuaste-me tua alma!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839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0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72" y="136187"/>
            <a:ext cx="4016991" cy="4912468"/>
          </a:xfrm>
          <a:prstGeom prst="rect">
            <a:avLst/>
          </a:prstGeom>
          <a:effectLst>
            <a:softEdge rad="571500"/>
          </a:effectLst>
        </p:spPr>
      </p:pic>
      <p:sp>
        <p:nvSpPr>
          <p:cNvPr id="2" name="CaixaDeTexto 1"/>
          <p:cNvSpPr txBox="1"/>
          <p:nvPr/>
        </p:nvSpPr>
        <p:spPr>
          <a:xfrm>
            <a:off x="4773341" y="1438259"/>
            <a:ext cx="417614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meu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corpo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impregnaste teu perfume.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Minha boca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ainda o sabor da paixão,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me faz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torturar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 em queixume.</a:t>
            </a:r>
          </a:p>
        </p:txBody>
      </p:sp>
    </p:spTree>
    <p:extLst>
      <p:ext uri="{BB962C8B-B14F-4D97-AF65-F5344CB8AC3E}">
        <p14:creationId xmlns:p14="http://schemas.microsoft.com/office/powerpoint/2010/main" val="359735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588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72" y="136187"/>
            <a:ext cx="4016991" cy="4912468"/>
          </a:xfrm>
          <a:prstGeom prst="rect">
            <a:avLst/>
          </a:prstGeom>
          <a:effectLst>
            <a:softEdge rad="571500"/>
          </a:effectLst>
        </p:spPr>
      </p:pic>
      <p:sp>
        <p:nvSpPr>
          <p:cNvPr id="2" name="CaixaDeTexto 1"/>
          <p:cNvSpPr txBox="1"/>
          <p:nvPr/>
        </p:nvSpPr>
        <p:spPr>
          <a:xfrm>
            <a:off x="5077971" y="1292772"/>
            <a:ext cx="356540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te espero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porta da amargura.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Sei que me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queres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eu te quero.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Sofres a mesma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urgência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dessa jura!</a:t>
            </a:r>
          </a:p>
        </p:txBody>
      </p:sp>
    </p:spTree>
    <p:extLst>
      <p:ext uri="{BB962C8B-B14F-4D97-AF65-F5344CB8AC3E}">
        <p14:creationId xmlns:p14="http://schemas.microsoft.com/office/powerpoint/2010/main" val="420995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471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174128" y="4655659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350213" y="4655658"/>
            <a:ext cx="29161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Mercília</a:t>
            </a:r>
            <a:r>
              <a:rPr lang="pt-BR" sz="2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Rodrigues</a:t>
            </a:r>
            <a:endParaRPr lang="pt-BR" sz="2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40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36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7024" y="204280"/>
            <a:ext cx="6287298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Mercília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Rodrigues</a:t>
            </a: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Phil Collins- Do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Remember</a:t>
            </a:r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(Internacional)</a:t>
            </a:r>
          </a:p>
          <a:p>
            <a:pPr algn="ctr"/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www.pinterest.com/</a:t>
            </a:r>
            <a:r>
              <a:rPr lang="pt-BR" sz="1800" b="1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cleomenegatt</a:t>
            </a:r>
            <a:r>
              <a:rPr lang="pt-BR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/vídeos</a:t>
            </a:r>
            <a:endParaRPr lang="pt-BR" sz="18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18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1800" b="1" dirty="0" err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18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18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1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09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</TotalTime>
  <Words>161</Words>
  <Application>Microsoft Office PowerPoint</Application>
  <PresentationFormat>Apresentação na tela (16:9)</PresentationFormat>
  <Paragraphs>50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2017-12-08T17:08:38Z</dcterms:created>
  <dcterms:modified xsi:type="dcterms:W3CDTF">2017-12-13T01:00:26Z</dcterms:modified>
</cp:coreProperties>
</file>