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3" r:id="rId6"/>
    <p:sldId id="268" r:id="rId7"/>
    <p:sldId id="261" r:id="rId8"/>
    <p:sldId id="269" r:id="rId9"/>
    <p:sldId id="262" r:id="rId10"/>
    <p:sldId id="270" r:id="rId11"/>
    <p:sldId id="265" r:id="rId12"/>
    <p:sldId id="271" r:id="rId13"/>
    <p:sldId id="264" r:id="rId14"/>
    <p:sldId id="259" r:id="rId15"/>
    <p:sldId id="272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98" d="100"/>
          <a:sy n="98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041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912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4539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535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695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093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563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501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412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823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2454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893AE-50A3-45DB-AE9E-EB115C8FE3D1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66A8D-A7F4-4E83-B574-2FE29F98E5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1415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3-Halo   Beyoncé (Piano Cover   Sheet Music   Partituras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7144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12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781066">
            <a:off x="4047359" y="1217865"/>
            <a:ext cx="4082487" cy="11559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 Pra Mim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687203">
            <a:off x="687153" y="3130041"/>
            <a:ext cx="4692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C0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4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598251"/>
            <a:ext cx="3511685" cy="3946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448110" y="1089498"/>
            <a:ext cx="393409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Fala para mim,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que seja mentira,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não esqueceu de mim...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saber que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sentiu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falta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pensou, que lembrou,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chamou...</a:t>
            </a:r>
          </a:p>
        </p:txBody>
      </p:sp>
    </p:spTree>
    <p:extLst>
      <p:ext uri="{BB962C8B-B14F-4D97-AF65-F5344CB8AC3E}">
        <p14:creationId xmlns:p14="http://schemas.microsoft.com/office/powerpoint/2010/main" val="1649285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7" y="-97277"/>
            <a:ext cx="854088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4575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598251"/>
            <a:ext cx="3511685" cy="3946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572000" y="724710"/>
            <a:ext cx="382361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meus sonhos desfeitos,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minhas perdas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colecionadas, as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tristezas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minhas alegrias, 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fizeram eu me perder 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mim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 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verdade nem sei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bem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já me achei</a:t>
            </a:r>
          </a:p>
        </p:txBody>
      </p:sp>
    </p:spTree>
    <p:extLst>
      <p:ext uri="{BB962C8B-B14F-4D97-AF65-F5344CB8AC3E}">
        <p14:creationId xmlns:p14="http://schemas.microsoft.com/office/powerpoint/2010/main" val="214841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89" y="0"/>
            <a:ext cx="863816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88627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598251"/>
            <a:ext cx="3511685" cy="3946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695972" y="1089499"/>
            <a:ext cx="349326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aqui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estou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novamente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trazendo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coração, a minha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alma,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corpo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para entregar inteiros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você.</a:t>
            </a:r>
          </a:p>
        </p:txBody>
      </p:sp>
    </p:spTree>
    <p:extLst>
      <p:ext uri="{BB962C8B-B14F-4D97-AF65-F5344CB8AC3E}">
        <p14:creationId xmlns:p14="http://schemas.microsoft.com/office/powerpoint/2010/main" val="343855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4" y="0"/>
            <a:ext cx="799613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03159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598251"/>
            <a:ext cx="3511685" cy="3946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431348" y="1536970"/>
            <a:ext cx="389401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peço que entenda,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Hoje não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estou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a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mesma, a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vida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passa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transforma,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muda muito toda a gente...</a:t>
            </a:r>
          </a:p>
        </p:txBody>
      </p:sp>
    </p:spTree>
    <p:extLst>
      <p:ext uri="{BB962C8B-B14F-4D97-AF65-F5344CB8AC3E}">
        <p14:creationId xmlns:p14="http://schemas.microsoft.com/office/powerpoint/2010/main" val="168508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prism isContent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30" y="0"/>
            <a:ext cx="77821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99226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598251"/>
            <a:ext cx="3511685" cy="3946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489838" y="1105027"/>
            <a:ext cx="374865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neste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momento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sei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que, preciso muito 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amor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das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suas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mãos que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acolhem,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seus braços que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enlaçam, dos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seus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lábios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encantam.</a:t>
            </a:r>
          </a:p>
        </p:txBody>
      </p:sp>
    </p:spTree>
    <p:extLst>
      <p:ext uri="{BB962C8B-B14F-4D97-AF65-F5344CB8AC3E}">
        <p14:creationId xmlns:p14="http://schemas.microsoft.com/office/powerpoint/2010/main" val="172144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conveyor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86001" y="-1488335"/>
            <a:ext cx="4727644" cy="82685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7658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3" y="598251"/>
            <a:ext cx="3511685" cy="3946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4494314" y="1566154"/>
            <a:ext cx="380104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Caso ainda me aceite,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tenha calma, paciência e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certeza, que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estou, mas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sou, não sou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assim como estou...</a:t>
            </a:r>
          </a:p>
        </p:txBody>
      </p:sp>
    </p:spTree>
    <p:extLst>
      <p:ext uri="{BB962C8B-B14F-4D97-AF65-F5344CB8AC3E}">
        <p14:creationId xmlns:p14="http://schemas.microsoft.com/office/powerpoint/2010/main" val="103233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switch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21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18648" y="661481"/>
            <a:ext cx="56829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4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(14/03/2011)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Halo-</a:t>
            </a:r>
            <a:r>
              <a:rPr lang="pt-BR" sz="24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Beyoncé</a:t>
            </a:r>
            <a:r>
              <a:rPr lang="pt-BR" sz="24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 </a:t>
            </a:r>
            <a:endParaRPr lang="pt-BR" sz="24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84814" y="2052536"/>
            <a:ext cx="607249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05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223</Words>
  <Application>Microsoft Office PowerPoint</Application>
  <PresentationFormat>Apresentação na tela (16:9)</PresentationFormat>
  <Paragraphs>49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2019-08-29T02:35:01Z</dcterms:created>
  <dcterms:modified xsi:type="dcterms:W3CDTF">2019-09-08T00:26:57Z</dcterms:modified>
</cp:coreProperties>
</file>