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38E39-5251-4134-8119-E60832F9130C}" type="datetimeFigureOut">
              <a:rPr lang="pt-BR" smtClean="0"/>
              <a:t>29/03/2022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1D63-B155-4391-A41F-645AB9574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579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38E39-5251-4134-8119-E60832F9130C}" type="datetimeFigureOut">
              <a:rPr lang="pt-BR" smtClean="0"/>
              <a:t>29/03/2022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1D63-B155-4391-A41F-645AB9574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5444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38E39-5251-4134-8119-E60832F9130C}" type="datetimeFigureOut">
              <a:rPr lang="pt-BR" smtClean="0"/>
              <a:t>29/03/2022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1D63-B155-4391-A41F-645AB9574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6705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38E39-5251-4134-8119-E60832F9130C}" type="datetimeFigureOut">
              <a:rPr lang="pt-BR" smtClean="0"/>
              <a:t>29/03/2022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1D63-B155-4391-A41F-645AB9574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8275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38E39-5251-4134-8119-E60832F9130C}" type="datetimeFigureOut">
              <a:rPr lang="pt-BR" smtClean="0"/>
              <a:t>29/03/2022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1D63-B155-4391-A41F-645AB9574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461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38E39-5251-4134-8119-E60832F9130C}" type="datetimeFigureOut">
              <a:rPr lang="pt-BR" smtClean="0"/>
              <a:t>29/03/2022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1D63-B155-4391-A41F-645AB9574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6752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38E39-5251-4134-8119-E60832F9130C}" type="datetimeFigureOut">
              <a:rPr lang="pt-BR" smtClean="0"/>
              <a:t>29/03/2022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1D63-B155-4391-A41F-645AB9574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664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38E39-5251-4134-8119-E60832F9130C}" type="datetimeFigureOut">
              <a:rPr lang="pt-BR" smtClean="0"/>
              <a:t>29/03/2022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1D63-B155-4391-A41F-645AB9574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3333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38E39-5251-4134-8119-E60832F9130C}" type="datetimeFigureOut">
              <a:rPr lang="pt-BR" smtClean="0"/>
              <a:t>29/03/2022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1D63-B155-4391-A41F-645AB9574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8272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38E39-5251-4134-8119-E60832F9130C}" type="datetimeFigureOut">
              <a:rPr lang="pt-BR" smtClean="0"/>
              <a:t>29/03/2022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1D63-B155-4391-A41F-645AB9574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410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38E39-5251-4134-8119-E60832F9130C}" type="datetimeFigureOut">
              <a:rPr lang="pt-BR" smtClean="0"/>
              <a:t>29/03/2022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1D63-B155-4391-A41F-645AB9574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6860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38E39-5251-4134-8119-E60832F9130C}" type="datetimeFigureOut">
              <a:rPr lang="pt-BR" smtClean="0"/>
              <a:t>29/03/2022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F1D63-B155-4391-A41F-645AB9574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4649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ADE15D5C-04C4-4445-B875-A32A62ADDC65}"/>
              </a:ext>
            </a:extLst>
          </p:cNvPr>
          <p:cNvSpPr/>
          <p:nvPr/>
        </p:nvSpPr>
        <p:spPr>
          <a:xfrm>
            <a:off x="2196843" y="1205624"/>
            <a:ext cx="4750314" cy="136612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O Amor Fala...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A68FB3A8-EB68-44AF-AC1B-FE78BE4840CF}"/>
              </a:ext>
            </a:extLst>
          </p:cNvPr>
          <p:cNvSpPr/>
          <p:nvPr/>
        </p:nvSpPr>
        <p:spPr>
          <a:xfrm>
            <a:off x="2196843" y="3014546"/>
            <a:ext cx="48231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Cléo </a:t>
            </a:r>
            <a:r>
              <a:rPr lang="pt-BR" sz="5400" b="1" cap="none" spc="0" dirty="0" err="1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Menegatt</a:t>
            </a:r>
            <a:endParaRPr lang="pt-BR" sz="5400" b="1" cap="none" spc="0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6BBA291C-BFD1-416F-9D74-B11F897DA7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1-HOME (CASA) - MICHAEL BUBBLÉ - TRADUÇÃO BR">
            <a:hlinkClick r:id="" action="ppaction://media"/>
            <a:extLst>
              <a:ext uri="{FF2B5EF4-FFF2-40B4-BE49-F238E27FC236}">
                <a16:creationId xmlns:a16="http://schemas.microsoft.com/office/drawing/2014/main" id="{30745258-279C-4ABC-9B20-B005F203E9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01756" y="188868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70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18AC264-CF49-4FC0-AEAA-6A78C0442F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616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C7A2BFD-1187-43AB-B0F3-39CC9968F5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990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85B333F-AEAC-42B3-A36D-464EAB2B01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869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A229148-4EF2-4796-96FF-4EFF03BAF8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458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294F623-72F7-4930-9BB0-B75BD23FD6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705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823A191E-5FA8-48FE-A72C-4AC8703A28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888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1F5F9E8-044A-4DB1-B318-FEBB24A322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235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5A0331A-CEDB-4948-AC60-46AB4F4E58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88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4C9865B-46A1-4DC7-834D-E2B58D5DC9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12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8FD7A74-7889-4423-A3E5-FEA69EDDAD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117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F26DDE9D-3729-4766-87C7-A80F24E625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794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457EAD5-441A-4A5B-8B64-8D9CC7B9AA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506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868CBFD-A2E6-40D3-BC84-72BE2DF1BD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80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DA03AB0-6B2C-473C-A299-78B77D4AFD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697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4B3933C7-165B-4A05-8398-A45786367E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88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D1E1582-D59A-442C-B2DB-61A80CC38B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259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7744713-CFF9-44AC-9BD0-A79B498F07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41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1EF60EC2-3AF9-4FF6-8722-62E23D3FBA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897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80ECF09-7870-4EAE-8572-4C90B02DD4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555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75377C30-17C4-49FF-A902-972A76D934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2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527607F7-EB7E-4201-B7A2-8E41AE2583E0}"/>
              </a:ext>
            </a:extLst>
          </p:cNvPr>
          <p:cNvSpPr txBox="1"/>
          <p:nvPr/>
        </p:nvSpPr>
        <p:spPr>
          <a:xfrm>
            <a:off x="2535588" y="1023691"/>
            <a:ext cx="586410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</a:rPr>
              <a:t>Música: Home- Michael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</a:rPr>
              <a:t>Bubbé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anose="020B0503020202020204" pitchFamily="34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</a:rPr>
              <a:t>Cléo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</a:rPr>
              <a:t>Menegatt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anose="020B0503020202020204" pitchFamily="34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</a:rPr>
              <a:t>cmenegatt2016@gmail.com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9E791BA-E056-4EDE-B995-112567DEA8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185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fade/>
      </p:transition>
    </mc:Choice>
    <mc:Fallback>
      <p:transition spd="slow" advTm="12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181</TotalTime>
  <Words>56</Words>
  <Application>Microsoft Office PowerPoint</Application>
  <PresentationFormat>Apresentação na tela (16:9)</PresentationFormat>
  <Paragraphs>10</Paragraphs>
  <Slides>22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8" baseType="lpstr">
      <vt:lpstr>Agency FB</vt:lpstr>
      <vt:lpstr>Arial</vt:lpstr>
      <vt:lpstr>Calibri</vt:lpstr>
      <vt:lpstr>Calibri Light</vt:lpstr>
      <vt:lpstr>Matura MT Script Capitals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2021-12-12T02:18:16Z</dcterms:created>
  <dcterms:modified xsi:type="dcterms:W3CDTF">2022-03-29T23:04:41Z</dcterms:modified>
</cp:coreProperties>
</file>