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65" r:id="rId5"/>
    <p:sldId id="271" r:id="rId6"/>
    <p:sldId id="269" r:id="rId7"/>
    <p:sldId id="260" r:id="rId8"/>
    <p:sldId id="275" r:id="rId9"/>
    <p:sldId id="264" r:id="rId10"/>
    <p:sldId id="266" r:id="rId11"/>
    <p:sldId id="272" r:id="rId12"/>
    <p:sldId id="270" r:id="rId13"/>
    <p:sldId id="273" r:id="rId14"/>
    <p:sldId id="276" r:id="rId15"/>
    <p:sldId id="274" r:id="rId16"/>
    <p:sldId id="268" r:id="rId17"/>
    <p:sldId id="258" r:id="rId18"/>
    <p:sldId id="263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5359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231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745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1961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129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2647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905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1753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21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8560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936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B2339-3AFD-486B-BDC1-32D46A35DED6}" type="datetimeFigureOut">
              <a:rPr lang="pt-BR" smtClean="0"/>
              <a:t>29/08/2018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2E7BC-F168-4813-827E-D5423804D6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2506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5.png"/><Relationship Id="rId4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One day We Had Today (Piano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93906" y="2422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96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683" y="190500"/>
            <a:ext cx="5061387" cy="4762500"/>
          </a:xfrm>
          <a:prstGeom prst="rect">
            <a:avLst/>
          </a:prstGeom>
          <a:effectLst>
            <a:softEdge rad="825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35" y="512708"/>
            <a:ext cx="5715000" cy="428625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1068552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26" y="942128"/>
            <a:ext cx="2743450" cy="2972071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7" name="CaixaDeTexto 6"/>
          <p:cNvSpPr txBox="1"/>
          <p:nvPr/>
        </p:nvSpPr>
        <p:spPr>
          <a:xfrm>
            <a:off x="2962580" y="1048256"/>
            <a:ext cx="500169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Vivemos na ‘ sala de espera ‘ que escolhemos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mudamos frequentemente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poltrona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procurando, quiçá, uma visão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diferente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que se nos oferece a cada momento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não obstante, o jogo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sombras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vivemos sempre 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de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contrastar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luz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adivinhamos lá fora. </a:t>
            </a:r>
          </a:p>
        </p:txBody>
      </p:sp>
    </p:spTree>
    <p:extLst>
      <p:ext uri="{BB962C8B-B14F-4D97-AF65-F5344CB8AC3E}">
        <p14:creationId xmlns:p14="http://schemas.microsoft.com/office/powerpoint/2010/main" val="87723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26" y="942128"/>
            <a:ext cx="2743450" cy="2972071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2" name="CaixaDeTexto 1"/>
          <p:cNvSpPr txBox="1"/>
          <p:nvPr/>
        </p:nvSpPr>
        <p:spPr>
          <a:xfrm>
            <a:off x="2848696" y="1196177"/>
            <a:ext cx="519084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depois, o hermetismo da porta da ‘ sala’ 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mantemos fechada, ajuda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sensação de um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isolamento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claustrofóbico  nos mantenha num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perigoso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limbo que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ameaça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conduzir-nos a estados depressivos que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fazem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perigar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nossa integridade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mental.</a:t>
            </a:r>
          </a:p>
        </p:txBody>
      </p:sp>
    </p:spTree>
    <p:extLst>
      <p:ext uri="{BB962C8B-B14F-4D97-AF65-F5344CB8AC3E}">
        <p14:creationId xmlns:p14="http://schemas.microsoft.com/office/powerpoint/2010/main" val="58279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26" y="942128"/>
            <a:ext cx="2743450" cy="2972071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2" name="CaixaDeTexto 1"/>
          <p:cNvSpPr txBox="1"/>
          <p:nvPr/>
        </p:nvSpPr>
        <p:spPr>
          <a:xfrm>
            <a:off x="2729034" y="822017"/>
            <a:ext cx="547137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pretenso diagnóstico existencial,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podendo ser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obviamente comum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cada caso é um caso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–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sendo embora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demasiado abrangente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vago, pretende,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outrossim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alertar para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ambiente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que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procuramos envolver-nos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natural instinto de auto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conservação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face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que imaginamos que possa esperar-nos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“lá fora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”. São tempos difíceis os que vivenciamos.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142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7000">
        <p:split orient="vert"/>
      </p:transition>
    </mc:Choice>
    <mc:Fallback>
      <p:transition spd="slow" advTm="2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5" y="0"/>
            <a:ext cx="8240111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3862169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103122" y="796851"/>
            <a:ext cx="4194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listo MT" panose="02040603050505030304" pitchFamily="18" charset="0"/>
              </a:rPr>
              <a:t>A Voz Com Que Me Chamo</a:t>
            </a:r>
            <a:endParaRPr lang="pt-BR" sz="5400" b="1" cap="none" spc="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alisto MT" panose="0204060305050503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817379" y="2818588"/>
            <a:ext cx="2765648" cy="5163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listo MT" panose="02040603050505030304" pitchFamily="18" charset="0"/>
              </a:rPr>
              <a:t>Eugénio de Sá</a:t>
            </a:r>
            <a:endParaRPr lang="pt-BR" sz="5400" b="1" cap="none" spc="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alisto MT" panose="02040603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3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14:pan dir="u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532" y="0"/>
            <a:ext cx="4683454" cy="5143500"/>
          </a:xfrm>
          <a:prstGeom prst="rect">
            <a:avLst/>
          </a:prstGeom>
          <a:effectLst>
            <a:softEdge rad="774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83" y="0"/>
            <a:ext cx="5572323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1614277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579" y="73572"/>
            <a:ext cx="3714476" cy="5143500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4" name="CaixaDeTexto 3"/>
          <p:cNvSpPr txBox="1"/>
          <p:nvPr/>
        </p:nvSpPr>
        <p:spPr>
          <a:xfrm>
            <a:off x="939918" y="1595335"/>
            <a:ext cx="487024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voz com que me chamo é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alterada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fui eu que me quis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inconformado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foi a minha alma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amargurada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distorceu as notas do meu fado!</a:t>
            </a:r>
          </a:p>
        </p:txBody>
      </p:sp>
    </p:spTree>
    <p:extLst>
      <p:ext uri="{BB962C8B-B14F-4D97-AF65-F5344CB8AC3E}">
        <p14:creationId xmlns:p14="http://schemas.microsoft.com/office/powerpoint/2010/main" val="187109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11" y="0"/>
            <a:ext cx="8082455" cy="4985845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301327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579" y="73572"/>
            <a:ext cx="3714476" cy="5143500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4" name="CaixaDeTexto 3"/>
          <p:cNvSpPr txBox="1"/>
          <p:nvPr/>
        </p:nvSpPr>
        <p:spPr>
          <a:xfrm>
            <a:off x="1021626" y="1595337"/>
            <a:ext cx="497604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mudez dos meus lábios também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Sacudiu de torpores um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mau-olhado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pergunta me aflui: quem foi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quis ver assim…desesperado?</a:t>
            </a:r>
          </a:p>
        </p:txBody>
      </p:sp>
    </p:spTree>
    <p:extLst>
      <p:ext uri="{BB962C8B-B14F-4D97-AF65-F5344CB8AC3E}">
        <p14:creationId xmlns:p14="http://schemas.microsoft.com/office/powerpoint/2010/main" val="228431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52" y="0"/>
            <a:ext cx="7830207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87422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579" y="73572"/>
            <a:ext cx="3714476" cy="5143500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4" name="CaixaDeTexto 3"/>
          <p:cNvSpPr txBox="1"/>
          <p:nvPr/>
        </p:nvSpPr>
        <p:spPr>
          <a:xfrm>
            <a:off x="935268" y="1731523"/>
            <a:ext cx="506420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posso deduzir que fui só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pintou os meus dias cor de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breu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fez de mim o pouco que hoje sou.</a:t>
            </a:r>
          </a:p>
        </p:txBody>
      </p:sp>
    </p:spTree>
    <p:extLst>
      <p:ext uri="{BB962C8B-B14F-4D97-AF65-F5344CB8AC3E}">
        <p14:creationId xmlns:p14="http://schemas.microsoft.com/office/powerpoint/2010/main" val="2804666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79" y="445376"/>
            <a:ext cx="4979559" cy="4698124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52193" y="0"/>
            <a:ext cx="5202621" cy="51435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2961378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579" y="73572"/>
            <a:ext cx="3714476" cy="5143500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4" name="CaixaDeTexto 3"/>
          <p:cNvSpPr txBox="1"/>
          <p:nvPr/>
        </p:nvSpPr>
        <p:spPr>
          <a:xfrm>
            <a:off x="1028600" y="1810133"/>
            <a:ext cx="480452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voz com que me chamo já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cansou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peito morreu o mais que amou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sopro da razão que era só meu.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301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7" y="73573"/>
            <a:ext cx="8313683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169996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1672550">
            <a:off x="-152880" y="3119682"/>
            <a:ext cx="250421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3600" b="1" cap="none" spc="0" dirty="0">
              <a:ln/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1675882">
            <a:off x="3255130" y="3612822"/>
            <a:ext cx="393665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3600" b="1" cap="none" spc="0" dirty="0">
              <a:ln/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4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00136" y="573933"/>
            <a:ext cx="526535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 e Soneto: Eugénio de Sá</a:t>
            </a:r>
          </a:p>
          <a:p>
            <a:pPr algn="ctr"/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Música:One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Day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We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had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Today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(Piano)</a:t>
            </a: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www.pinterest.com/</a:t>
            </a:r>
            <a:r>
              <a:rPr lang="pt-BR" sz="16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60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blinds dir="vert"/>
      </p:transition>
    </mc:Choice>
    <mc:Fallback>
      <p:transition spd="slow" advTm="1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374</TotalTime>
  <Words>330</Words>
  <Application>Microsoft Office PowerPoint</Application>
  <PresentationFormat>Apresentação na tela (16:9)</PresentationFormat>
  <Paragraphs>57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Calisto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18</cp:revision>
  <dcterms:created xsi:type="dcterms:W3CDTF">2018-08-16T02:01:56Z</dcterms:created>
  <dcterms:modified xsi:type="dcterms:W3CDTF">2018-08-29T22:52:48Z</dcterms:modified>
</cp:coreProperties>
</file>