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8" r:id="rId4"/>
    <p:sldId id="257" r:id="rId5"/>
    <p:sldId id="258" r:id="rId6"/>
    <p:sldId id="261" r:id="rId7"/>
    <p:sldId id="265" r:id="rId8"/>
    <p:sldId id="262" r:id="rId9"/>
    <p:sldId id="266" r:id="rId10"/>
    <p:sldId id="263" r:id="rId11"/>
    <p:sldId id="267" r:id="rId12"/>
    <p:sldId id="259" r:id="rId13"/>
    <p:sldId id="260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268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6177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632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647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5049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3237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603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450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663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44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543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AF23F-F80F-49E8-AB66-2FB83CFF321A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F6E20-4565-40AB-B6C6-40C89744C7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23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'aube (Dawn)- Serge Trofanov Amazing Violin Music - INSTRUMENTAL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87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813243" y="1167320"/>
            <a:ext cx="4355592" cy="11948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Lágrimas de Outono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52473" y="3035030"/>
            <a:ext cx="2955723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de Sá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619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4237535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06242" y="1566153"/>
            <a:ext cx="491833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 as folhas tombar por todo 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Atapetando a grama em cores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marrom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natureza à espera que se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instale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esplendor outonal, tom sobre tom.</a:t>
            </a:r>
          </a:p>
        </p:txBody>
      </p:sp>
    </p:spTree>
    <p:extLst>
      <p:ext uri="{BB962C8B-B14F-4D97-AF65-F5344CB8AC3E}">
        <p14:creationId xmlns:p14="http://schemas.microsoft.com/office/powerpoint/2010/main" val="147995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4" y="266294"/>
            <a:ext cx="8198069" cy="4610911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165983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12386" y="1517515"/>
            <a:ext cx="53158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dessas folhas secas,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derrotadas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Diz-se que são as lágrimas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caídas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árvores choram pelas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madrugadas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 se pelas vidas perdidas…</a:t>
            </a:r>
          </a:p>
        </p:txBody>
      </p:sp>
    </p:spTree>
    <p:extLst>
      <p:ext uri="{BB962C8B-B14F-4D97-AF65-F5344CB8AC3E}">
        <p14:creationId xmlns:p14="http://schemas.microsoft.com/office/powerpoint/2010/main" val="109006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5" y="336331"/>
            <a:ext cx="8324192" cy="4424855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361168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09305" y="1760707"/>
            <a:ext cx="53527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o Outono é tempo de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partidas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que deixam pra trás os que,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saudosos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Vão recordar com mágoa as suas vidas.</a:t>
            </a:r>
          </a:p>
        </p:txBody>
      </p:sp>
    </p:spTree>
    <p:extLst>
      <p:ext uri="{BB962C8B-B14F-4D97-AF65-F5344CB8AC3E}">
        <p14:creationId xmlns:p14="http://schemas.microsoft.com/office/powerpoint/2010/main" val="40934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273269"/>
            <a:ext cx="8734097" cy="4466897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47418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85607" y="1332689"/>
            <a:ext cx="556274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esses ramos que soltam,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dolorosos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folhas mortas mas que lhes são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queridas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Mostram que podem ser bem piedosos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Sintra, Portugal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13.Dez.2018</a:t>
            </a:r>
          </a:p>
        </p:txBody>
      </p:sp>
    </p:spTree>
    <p:extLst>
      <p:ext uri="{BB962C8B-B14F-4D97-AF65-F5344CB8AC3E}">
        <p14:creationId xmlns:p14="http://schemas.microsoft.com/office/powerpoint/2010/main" val="409929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210207"/>
            <a:ext cx="8555421" cy="4771696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298803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6648" y="4695704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654565" y="470621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5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6593" cy="5143500"/>
          </a:xfrm>
          <a:prstGeom prst="rect">
            <a:avLst/>
          </a:prstGeom>
          <a:effectLst>
            <a:softEdge rad="901700"/>
          </a:effectLst>
        </p:spPr>
      </p:pic>
      <p:sp>
        <p:nvSpPr>
          <p:cNvPr id="2" name="CaixaDeTexto 1"/>
          <p:cNvSpPr txBox="1"/>
          <p:nvPr/>
        </p:nvSpPr>
        <p:spPr>
          <a:xfrm>
            <a:off x="3507088" y="476655"/>
            <a:ext cx="4921540" cy="43627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Láube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Dawn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 Serge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Trofanov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9794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wipe/>
      </p:transition>
    </mc:Choice>
    <mc:Fallback>
      <p:transition spd="slow" advTm="10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153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18</cp:revision>
  <dcterms:created xsi:type="dcterms:W3CDTF">2019-02-13T00:54:35Z</dcterms:created>
  <dcterms:modified xsi:type="dcterms:W3CDTF">2019-02-14T15:56:32Z</dcterms:modified>
</cp:coreProperties>
</file>