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9" r:id="rId5"/>
    <p:sldId id="268" r:id="rId6"/>
    <p:sldId id="266" r:id="rId7"/>
    <p:sldId id="269" r:id="rId8"/>
    <p:sldId id="267" r:id="rId9"/>
    <p:sldId id="270" r:id="rId10"/>
    <p:sldId id="262" r:id="rId11"/>
    <p:sldId id="271" r:id="rId12"/>
    <p:sldId id="265" r:id="rId13"/>
    <p:sldId id="272" r:id="rId14"/>
    <p:sldId id="264" r:id="rId15"/>
    <p:sldId id="258" r:id="rId16"/>
    <p:sldId id="263" r:id="rId17"/>
    <p:sldId id="261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240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3827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433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2225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563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2187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5834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398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9598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256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4768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52C5E-7B11-4B40-95D5-EBF9E89B3E74}" type="datetimeFigureOut">
              <a:rPr lang="pt-BR" smtClean="0"/>
              <a:t>11/11/2017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8F449-1DD9-485A-976B-F81ED25A8C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4535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Passion Love The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60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84362" y="903855"/>
            <a:ext cx="52982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No Silêncio Nosso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925399" y="2655651"/>
            <a:ext cx="2957209" cy="7182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Ana Maria Brasiliense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975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2" y="0"/>
            <a:ext cx="4231532" cy="4756826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6" name="CaixaDeTexto 5"/>
          <p:cNvSpPr txBox="1"/>
          <p:nvPr/>
        </p:nvSpPr>
        <p:spPr>
          <a:xfrm>
            <a:off x="4782650" y="1196502"/>
            <a:ext cx="360868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Um minuto sem ti sinto saudade.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Já não sei viver sem tua presença.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Meu corpo treme ao te encontrar.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Será isso amor...será tesão?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78519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052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2" y="0"/>
            <a:ext cx="4231532" cy="4756826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2" name="CaixaDeTexto 1"/>
          <p:cNvSpPr txBox="1"/>
          <p:nvPr/>
        </p:nvSpPr>
        <p:spPr>
          <a:xfrm>
            <a:off x="5236734" y="992222"/>
            <a:ext cx="287130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É tudo isso...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É viver com emoção.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É cantar uma linda canção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que só nós podemos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ouvir com o coração.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04175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drap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40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2" y="0"/>
            <a:ext cx="4231532" cy="4756826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2" name="CaixaDeTexto 1"/>
          <p:cNvSpPr txBox="1"/>
          <p:nvPr/>
        </p:nvSpPr>
        <p:spPr>
          <a:xfrm>
            <a:off x="4747519" y="1352144"/>
            <a:ext cx="37240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Barulhando nesse silêncio só nosso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ficamos nos amando,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encantando as horas presentes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e as horas que ainda virão.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7359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30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2" y="0"/>
            <a:ext cx="4231532" cy="4756826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2" name="CaixaDeTexto 1"/>
          <p:cNvSpPr txBox="1"/>
          <p:nvPr/>
        </p:nvSpPr>
        <p:spPr>
          <a:xfrm>
            <a:off x="4740470" y="1089498"/>
            <a:ext cx="372249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Teus versos com letras coloridas,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enfeitam sussurrando carinhos...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Ternura...doçura...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Enquanto tatuamos deliciosamente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amor no coração!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29731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66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2" y="0"/>
            <a:ext cx="4231532" cy="4756826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2" name="CaixaDeTexto 1"/>
          <p:cNvSpPr txBox="1"/>
          <p:nvPr/>
        </p:nvSpPr>
        <p:spPr>
          <a:xfrm>
            <a:off x="4735375" y="807396"/>
            <a:ext cx="387157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Amor navegando em 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oceano de calmaria.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Amor...cumplicidade...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respeito e verdades.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Amor esse que (</a:t>
            </a:r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en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)canta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em letras bordadas e notas musicais!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1105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9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2" y="0"/>
            <a:ext cx="4231532" cy="4756826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2" name="CaixaDeTexto 1"/>
          <p:cNvSpPr txBox="1"/>
          <p:nvPr/>
        </p:nvSpPr>
        <p:spPr>
          <a:xfrm>
            <a:off x="5165388" y="593387"/>
            <a:ext cx="2847254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Amor assim é o nosso,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No nosso silêncio...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Não precisa de nada mais!</a:t>
            </a:r>
          </a:p>
          <a:p>
            <a:pPr algn="ctr"/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Ana Maria Brasiliense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Santos-SP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10/01/2012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27336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498" y="428017"/>
            <a:ext cx="6945549" cy="4250987"/>
          </a:xfrm>
          <a:prstGeom prst="rect">
            <a:avLst/>
          </a:prstGeom>
          <a:effectLst>
            <a:softEdge rad="292100"/>
          </a:effectLst>
        </p:spPr>
      </p:pic>
    </p:spTree>
    <p:extLst>
      <p:ext uri="{BB962C8B-B14F-4D97-AF65-F5344CB8AC3E}">
        <p14:creationId xmlns:p14="http://schemas.microsoft.com/office/powerpoint/2010/main" val="3213560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797668" y="4558725"/>
            <a:ext cx="2736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Ana Maria Brasiliense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972783" y="4558725"/>
            <a:ext cx="18982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Cléo </a:t>
            </a:r>
            <a:r>
              <a:rPr lang="pt-BR" sz="3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Menegatt</a:t>
            </a:r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891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randomBar dir="vert"/>
      </p:transition>
    </mc:Choice>
    <mc:Fallback>
      <p:transition spd="slow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501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restig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86507" y="-59740"/>
            <a:ext cx="427873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Texto: Ana Maria Brasiliense</a:t>
            </a:r>
          </a:p>
          <a:p>
            <a:pPr algn="ctr"/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Música:Passion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Love </a:t>
            </a:r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Theme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www.sergrasan.com/cleoslides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www.pinterest.com/</a:t>
            </a:r>
            <a:r>
              <a:rPr lang="pt-BR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cleomenegatt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/vídeos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Canal no </a:t>
            </a:r>
            <a:r>
              <a:rPr lang="pt-BR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Youtube</a:t>
            </a:r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: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👇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Cleonice </a:t>
            </a:r>
            <a:r>
              <a:rPr lang="pt-BR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Menegatt</a:t>
            </a:r>
            <a:r>
              <a:rPr lang="pt-BR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pt-BR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Goelzer</a:t>
            </a:r>
            <a:endParaRPr lang="pt-BR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Criação, Formatação e Edição:</a:t>
            </a:r>
          </a:p>
          <a:p>
            <a:pPr algn="ctr"/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Cléo </a:t>
            </a:r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Menegatt</a:t>
            </a: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cmenegatt2016@gmail.com</a:t>
            </a:r>
            <a:endParaRPr lang="pt-BR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77972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fallOve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186</Words>
  <Application>Microsoft Office PowerPoint</Application>
  <PresentationFormat>Apresentação na tela (16:9)</PresentationFormat>
  <Paragraphs>48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Arabic Typesetting</vt:lpstr>
      <vt:lpstr>Arial</vt:lpstr>
      <vt:lpstr>Calibri</vt:lpstr>
      <vt:lpstr>Calibri Light</vt:lpstr>
      <vt:lpstr>Lucida Handwriting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2017-11-09T23:43:21Z</dcterms:created>
  <dcterms:modified xsi:type="dcterms:W3CDTF">2017-11-12T02:00:26Z</dcterms:modified>
</cp:coreProperties>
</file>