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3" r:id="rId3"/>
    <p:sldId id="261" r:id="rId4"/>
    <p:sldId id="259" r:id="rId5"/>
    <p:sldId id="266" r:id="rId6"/>
    <p:sldId id="271" r:id="rId7"/>
    <p:sldId id="260" r:id="rId8"/>
    <p:sldId id="267" r:id="rId9"/>
    <p:sldId id="265" r:id="rId10"/>
    <p:sldId id="262" r:id="rId11"/>
    <p:sldId id="272" r:id="rId12"/>
    <p:sldId id="269" r:id="rId13"/>
    <p:sldId id="263" r:id="rId14"/>
    <p:sldId id="270" r:id="rId15"/>
    <p:sldId id="268" r:id="rId16"/>
    <p:sldId id="256" r:id="rId17"/>
    <p:sldId id="25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445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390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0764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776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94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876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193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16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123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63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916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00156-D2CE-4FF3-8E01-5B65CC0695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B78D7-EE07-460B-9741-79698B6E8B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7710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vril Lavigne  -  I'm with you (Official 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4809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0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62" y="462454"/>
            <a:ext cx="7083972" cy="4395295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2529579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40859" y="554476"/>
            <a:ext cx="5399549" cy="11851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Oração do Amor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42881" y="3171217"/>
            <a:ext cx="3625544" cy="7320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Lígia Guerra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52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sh dir="u"/>
      </p:transition>
    </mc:Choice>
    <mc:Fallback>
      <p:transition spd="slow" advTm="5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48762" y="1478604"/>
            <a:ext cx="58512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bem aventurança proteja e guie os teus passos.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as mãos da lua acariciem os teus cabelos.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ternura cante para ti, noite após noite, </a:t>
            </a:r>
            <a:endParaRPr lang="pt-BR" sz="2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sono te acolher.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coragem pegue as 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tuas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mãos nos dias de incerteza.</a:t>
            </a:r>
          </a:p>
        </p:txBody>
      </p:sp>
    </p:spTree>
    <p:extLst>
      <p:ext uri="{BB962C8B-B14F-4D97-AF65-F5344CB8AC3E}">
        <p14:creationId xmlns:p14="http://schemas.microsoft.com/office/powerpoint/2010/main" val="419335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656" y="630620"/>
            <a:ext cx="7033861" cy="4162097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75720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08" y="567559"/>
            <a:ext cx="7504386" cy="423567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260877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4793" y="1342417"/>
            <a:ext cx="581441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fé te fortifique nos dias de dúvida.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esperança te embale 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 de fragilidade.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as melhores bênçãos felicitem a tua jornada.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sorriso sempre embeleze o teu rosto iluminado.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perfume da poesia nunca te falte.</a:t>
            </a:r>
          </a:p>
        </p:txBody>
      </p:sp>
    </p:spTree>
    <p:extLst>
      <p:ext uri="{BB962C8B-B14F-4D97-AF65-F5344CB8AC3E}">
        <p14:creationId xmlns:p14="http://schemas.microsoft.com/office/powerpoint/2010/main" val="135593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76" y="0"/>
            <a:ext cx="7210096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32472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0"/>
            <a:ext cx="831368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36187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8150" y="1417588"/>
            <a:ext cx="544572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sol te aponte o caminho nos dias nublados.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 pressintas que de perto ou de </a:t>
            </a:r>
            <a:endParaRPr lang="pt-BR" sz="2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longe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torço pelo teu bem.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 percebas que sempre estou a orar por ti.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 entendas que independente </a:t>
            </a:r>
            <a:endParaRPr lang="pt-BR" sz="2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tuas decisões, eu te apoio.</a:t>
            </a:r>
          </a:p>
        </p:txBody>
      </p:sp>
    </p:spTree>
    <p:extLst>
      <p:ext uri="{BB962C8B-B14F-4D97-AF65-F5344CB8AC3E}">
        <p14:creationId xmlns:p14="http://schemas.microsoft.com/office/powerpoint/2010/main" val="81511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66" y="367862"/>
            <a:ext cx="7283668" cy="4445875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304222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d"/>
      </p:transition>
    </mc:Choice>
    <mc:Fallback>
      <p:transition spd="slow" advTm="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015" y="420414"/>
            <a:ext cx="6915806" cy="4481348"/>
          </a:xfrm>
          <a:prstGeom prst="rect">
            <a:avLst/>
          </a:prstGeom>
          <a:effectLst>
            <a:softEdge rad="355600"/>
          </a:effectLst>
        </p:spPr>
      </p:pic>
    </p:spTree>
    <p:extLst>
      <p:ext uri="{BB962C8B-B14F-4D97-AF65-F5344CB8AC3E}">
        <p14:creationId xmlns:p14="http://schemas.microsoft.com/office/powerpoint/2010/main" val="2196362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1117" y="1235413"/>
            <a:ext cx="504176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 sintas que o amor é o único 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elo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indissolúvel existente no mundo.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quando todas essas bênçãos te </a:t>
            </a:r>
            <a:endParaRPr lang="pt-BR" sz="2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abraçarem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te amarem, tu sintas o profundo </a:t>
            </a:r>
            <a:endParaRPr lang="pt-BR" sz="2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nutro por ti.</a:t>
            </a: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Lígia Guerra</a:t>
            </a: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03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117" y="546538"/>
            <a:ext cx="6884276" cy="4050424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426768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021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9" y="483476"/>
            <a:ext cx="6989379" cy="4162096"/>
          </a:xfrm>
          <a:prstGeom prst="rect">
            <a:avLst/>
          </a:prstGeom>
          <a:effectLst>
            <a:softEdge rad="444500"/>
          </a:effectLst>
        </p:spPr>
      </p:pic>
    </p:spTree>
    <p:extLst>
      <p:ext uri="{BB962C8B-B14F-4D97-AF65-F5344CB8AC3E}">
        <p14:creationId xmlns:p14="http://schemas.microsoft.com/office/powerpoint/2010/main" val="33596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27979">
            <a:off x="1296856" y="1448365"/>
            <a:ext cx="29947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"Portanto, </a:t>
            </a:r>
            <a:endParaRPr lang="pt-BR" sz="20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permanecem </a:t>
            </a:r>
            <a:endParaRPr lang="pt-BR" sz="20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estas 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três coisas</a:t>
            </a:r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fé, a esperança e o amor. </a:t>
            </a:r>
            <a:endParaRPr lang="pt-BR" sz="20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Porém 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maior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desses é o amor." 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(1 Cor. 13:13)</a:t>
            </a:r>
          </a:p>
        </p:txBody>
      </p:sp>
    </p:spTree>
    <p:extLst>
      <p:ext uri="{BB962C8B-B14F-4D97-AF65-F5344CB8AC3E}">
        <p14:creationId xmlns:p14="http://schemas.microsoft.com/office/powerpoint/2010/main" val="1684258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8625" y="434519"/>
            <a:ext cx="6462602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Lígia Guerra</a:t>
            </a:r>
          </a:p>
          <a:p>
            <a:pPr algn="ctr"/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Música:Avril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Lavigne-I’m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With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29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259</Words>
  <Application>Microsoft Office PowerPoint</Application>
  <PresentationFormat>Apresentação na tela (16:9)</PresentationFormat>
  <Paragraphs>45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2018-05-22T21:56:29Z</dcterms:created>
  <dcterms:modified xsi:type="dcterms:W3CDTF">2018-05-25T17:11:42Z</dcterms:modified>
</cp:coreProperties>
</file>