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7" r:id="rId5"/>
    <p:sldId id="261" r:id="rId6"/>
    <p:sldId id="270" r:id="rId7"/>
    <p:sldId id="265" r:id="rId8"/>
    <p:sldId id="268" r:id="rId9"/>
    <p:sldId id="264" r:id="rId10"/>
    <p:sldId id="269" r:id="rId11"/>
    <p:sldId id="263" r:id="rId12"/>
    <p:sldId id="259" r:id="rId13"/>
    <p:sldId id="271" r:id="rId14"/>
    <p:sldId id="272" r:id="rId15"/>
    <p:sldId id="258" r:id="rId16"/>
    <p:sldId id="262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7713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7812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8165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3891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77679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3012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2086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3501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5648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322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27650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9384-DED6-455E-8B1F-D93ACD06C5D0}" type="datetimeFigureOut">
              <a:rPr lang="pt-BR" smtClean="0"/>
              <a:t>30/01/2021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00764-5E9F-4DA2-942A-DFB284920A0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06436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A06A2B-5803-4757-939A-19D4A59C7E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_Canto Della Terra_">
            <a:hlinkClick r:id="" action="ppaction://media"/>
            <a:extLst>
              <a:ext uri="{FF2B5EF4-FFF2-40B4-BE49-F238E27FC236}">
                <a16:creationId xmlns:a16="http://schemas.microsoft.com/office/drawing/2014/main" id="{EB1F49B4-1CAC-4E98-ADB2-F0DA65AC90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1270" y="23365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70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F026007F-A5D6-4274-8F36-684FB5D696B6}"/>
              </a:ext>
            </a:extLst>
          </p:cNvPr>
          <p:cNvSpPr/>
          <p:nvPr/>
        </p:nvSpPr>
        <p:spPr>
          <a:xfrm>
            <a:off x="2222759" y="705678"/>
            <a:ext cx="4698481" cy="12642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80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Reconhecimento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C9F3903-D25D-484B-A10F-9FCA49E35CCB}"/>
              </a:ext>
            </a:extLst>
          </p:cNvPr>
          <p:cNvSpPr/>
          <p:nvPr/>
        </p:nvSpPr>
        <p:spPr>
          <a:xfrm>
            <a:off x="2222759" y="2615972"/>
            <a:ext cx="4825431" cy="12642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80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Marcos Sergio T. Lopes</a:t>
            </a:r>
          </a:p>
          <a:p>
            <a:pPr algn="ctr"/>
            <a:endParaRPr lang="pt-BR" sz="5400" b="1" cap="none" spc="0" dirty="0">
              <a:ln>
                <a:solidFill>
                  <a:srgbClr val="00808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E60E4A1-0435-45F7-A78C-0BC9DC0A2B7B}"/>
              </a:ext>
            </a:extLst>
          </p:cNvPr>
          <p:cNvSpPr/>
          <p:nvPr/>
        </p:nvSpPr>
        <p:spPr>
          <a:xfrm>
            <a:off x="5705062" y="4080013"/>
            <a:ext cx="1530626" cy="3578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80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06/01/2021</a:t>
            </a:r>
          </a:p>
        </p:txBody>
      </p:sp>
    </p:spTree>
    <p:extLst>
      <p:ext uri="{BB962C8B-B14F-4D97-AF65-F5344CB8AC3E}">
        <p14:creationId xmlns:p14="http://schemas.microsoft.com/office/powerpoint/2010/main" val="2330012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13B4B6-9EF7-43B4-8C2D-FBECD0CE0FDF}"/>
              </a:ext>
            </a:extLst>
          </p:cNvPr>
          <p:cNvSpPr txBox="1"/>
          <p:nvPr/>
        </p:nvSpPr>
        <p:spPr>
          <a:xfrm>
            <a:off x="2156916" y="1321904"/>
            <a:ext cx="48301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existe um novo início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 recomeço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Pronto para te enlaçar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seus braços imensos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9833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prestige"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A0A70A-2974-4E12-8126-A02F5A59F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87C836D-1555-429D-9378-10F5621B7E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49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 dir="ru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4E4276-50A0-480A-A106-B51E2C6E2A4C}"/>
              </a:ext>
            </a:extLst>
          </p:cNvPr>
          <p:cNvSpPr txBox="1"/>
          <p:nvPr/>
        </p:nvSpPr>
        <p:spPr>
          <a:xfrm>
            <a:off x="1317707" y="844826"/>
            <a:ext cx="628569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se faz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Carregado de possibilidades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Mostrando num silêncio mudo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razão está  guardada lá dentro: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ÂMAGO DO TEU SER.</a:t>
            </a:r>
          </a:p>
        </p:txBody>
      </p:sp>
    </p:spTree>
    <p:extLst>
      <p:ext uri="{BB962C8B-B14F-4D97-AF65-F5344CB8AC3E}">
        <p14:creationId xmlns:p14="http://schemas.microsoft.com/office/powerpoint/2010/main" val="335664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A0A70A-2974-4E12-8126-A02F5A59F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46B5F71-AAF6-46D9-AB31-FCFD9AFCD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89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 dir="lu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F1FF05-BFEF-4273-AD5A-5D2BA09235DC}"/>
              </a:ext>
            </a:extLst>
          </p:cNvPr>
          <p:cNvSpPr txBox="1"/>
          <p:nvPr/>
        </p:nvSpPr>
        <p:spPr>
          <a:xfrm>
            <a:off x="1774764" y="1140589"/>
            <a:ext cx="529343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abandone qualquer medo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 os braços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Voe até chegar às nuvens.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 onde existe a magia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brinca de alegria contigo.</a:t>
            </a:r>
          </a:p>
        </p:txBody>
      </p:sp>
    </p:spTree>
    <p:extLst>
      <p:ext uri="{BB962C8B-B14F-4D97-AF65-F5344CB8AC3E}">
        <p14:creationId xmlns:p14="http://schemas.microsoft.com/office/powerpoint/2010/main" val="392851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14:prism dir="d" isContent="1" isInverted="1"/>
      </p:transition>
    </mc:Choice>
    <mc:Fallback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A0A70A-2974-4E12-8126-A02F5A59F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5C11BFE-330B-4BBC-B1BC-5A91DED6E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9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 dir="ld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96EF7F7-96DA-4453-96C9-72BDB83B42D7}"/>
              </a:ext>
            </a:extLst>
          </p:cNvPr>
          <p:cNvSpPr txBox="1"/>
          <p:nvPr/>
        </p:nvSpPr>
        <p:spPr>
          <a:xfrm>
            <a:off x="2384541" y="1140589"/>
            <a:ext cx="437491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Muda tudo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Bata suas asas sem parar!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livre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 tudo!...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ganhar o universo.</a:t>
            </a:r>
          </a:p>
        </p:txBody>
      </p:sp>
    </p:spTree>
    <p:extLst>
      <p:ext uri="{BB962C8B-B14F-4D97-AF65-F5344CB8AC3E}">
        <p14:creationId xmlns:p14="http://schemas.microsoft.com/office/powerpoint/2010/main" val="315241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A0A70A-2974-4E12-8126-A02F5A59F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1975982-0D1F-490F-8DB0-3BF8147B62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14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 dir="rd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15C3C7-798C-44D5-885C-E0CDC54B4FB2}"/>
              </a:ext>
            </a:extLst>
          </p:cNvPr>
          <p:cNvSpPr txBox="1"/>
          <p:nvPr/>
        </p:nvSpPr>
        <p:spPr>
          <a:xfrm>
            <a:off x="1606762" y="775252"/>
            <a:ext cx="617829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inflar o peito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Absorver tudo que está aí: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Nessas nuvens...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Depois, num voo rasante,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Pouse de novo aqui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terra que te abraça a todo instante.</a:t>
            </a:r>
          </a:p>
        </p:txBody>
      </p:sp>
    </p:spTree>
    <p:extLst>
      <p:ext uri="{BB962C8B-B14F-4D97-AF65-F5344CB8AC3E}">
        <p14:creationId xmlns:p14="http://schemas.microsoft.com/office/powerpoint/2010/main" val="168697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14:prism dir="d" isContent="1" isInverted="1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A0A70A-2974-4E12-8126-A02F5A59F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07D844F-7417-4EE2-94B5-F797F58E4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60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6EFE99-138A-4810-A784-C5EE81A4066D}"/>
              </a:ext>
            </a:extLst>
          </p:cNvPr>
          <p:cNvSpPr txBox="1"/>
          <p:nvPr/>
        </p:nvSpPr>
        <p:spPr>
          <a:xfrm>
            <a:off x="1773231" y="1448365"/>
            <a:ext cx="536076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Respire profundamente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o olhar virar luz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numa gargalhada incessante,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AGRADEÇA POR ESTAR VIVO.</a:t>
            </a:r>
          </a:p>
        </p:txBody>
      </p:sp>
    </p:spTree>
    <p:extLst>
      <p:ext uri="{BB962C8B-B14F-4D97-AF65-F5344CB8AC3E}">
        <p14:creationId xmlns:p14="http://schemas.microsoft.com/office/powerpoint/2010/main" val="411159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A0A70A-2974-4E12-8126-A02F5A59F4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02B105-D3A7-4BDF-B13E-C117B0A774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5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1278E3C-4C0B-4A41-A4EE-CECE04B9B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362014D-3D45-41BB-80A6-BA47EE438DF5}"/>
              </a:ext>
            </a:extLst>
          </p:cNvPr>
          <p:cNvSpPr txBox="1"/>
          <p:nvPr/>
        </p:nvSpPr>
        <p:spPr>
          <a:xfrm>
            <a:off x="1133061" y="4651513"/>
            <a:ext cx="22333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Marcos Sergio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7B41246-0054-428E-B50E-17F168FCA2D5}"/>
              </a:ext>
            </a:extLst>
          </p:cNvPr>
          <p:cNvSpPr txBox="1"/>
          <p:nvPr/>
        </p:nvSpPr>
        <p:spPr>
          <a:xfrm>
            <a:off x="5854149" y="4668907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7234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r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A25B91F-64C1-4289-900C-1E9E0B8AE6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2042BEB-6817-4190-9A79-7190DC907C30}"/>
              </a:ext>
            </a:extLst>
          </p:cNvPr>
          <p:cNvSpPr txBox="1"/>
          <p:nvPr/>
        </p:nvSpPr>
        <p:spPr>
          <a:xfrm>
            <a:off x="1630038" y="586591"/>
            <a:ext cx="6072496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Marcos Sergio T. Lopes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Canto Della Terra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34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14:window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221</TotalTime>
  <Words>201</Words>
  <Application>Microsoft Office PowerPoint</Application>
  <PresentationFormat>Apresentação na tela (16:9)</PresentationFormat>
  <Paragraphs>43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2021-01-23T02:29:11Z</dcterms:created>
  <dcterms:modified xsi:type="dcterms:W3CDTF">2021-01-31T02:25:45Z</dcterms:modified>
</cp:coreProperties>
</file>