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1" r:id="rId6"/>
    <p:sldId id="259" r:id="rId7"/>
    <p:sldId id="262" r:id="rId8"/>
    <p:sldId id="263" r:id="rId9"/>
    <p:sldId id="266" r:id="rId10"/>
    <p:sldId id="264" r:id="rId11"/>
    <p:sldId id="269" r:id="rId12"/>
    <p:sldId id="258" r:id="rId13"/>
    <p:sldId id="265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677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473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770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826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875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1442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376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891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141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634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87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D2A86-FABA-444A-B847-54E544C89227}" type="datetimeFigureOut">
              <a:rPr lang="pt-BR" smtClean="0"/>
              <a:t>11/10/2019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035A5-6E51-4983-A671-4CEECE614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71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You Raise me Up   André Rieu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50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14018" y="1176230"/>
            <a:ext cx="4178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anose="02020502050305020303" pitchFamily="18" charset="0"/>
              </a:rPr>
              <a:t>O Melindre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anose="02020502050305020303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94940" y="2571750"/>
            <a:ext cx="4816362" cy="8252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anose="02020502050305020303" pitchFamily="18" charset="0"/>
              </a:rPr>
              <a:t>Ógui</a:t>
            </a:r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anose="02020502050305020303" pitchFamily="18" charset="0"/>
              </a:rPr>
              <a:t> Lourenço Mauri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anose="02020502050305020303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334809" y="3648887"/>
            <a:ext cx="2120262" cy="4450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anose="02020502050305020303" pitchFamily="18" charset="0"/>
              </a:rPr>
              <a:t>Catanduva-SP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anose="02020502050305020303" pitchFamily="18" charset="0"/>
              </a:rPr>
              <a:t>09/06/2019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583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4" y="157655"/>
            <a:ext cx="9017876" cy="4908331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119601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60397" y="1540698"/>
            <a:ext cx="435305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tenhas expectativa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larga do semelhante;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Pode estar ele à deriva,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teu patamar distante.</a:t>
            </a:r>
          </a:p>
        </p:txBody>
      </p:sp>
    </p:spTree>
    <p:extLst>
      <p:ext uri="{BB962C8B-B14F-4D97-AF65-F5344CB8AC3E}">
        <p14:creationId xmlns:p14="http://schemas.microsoft.com/office/powerpoint/2010/main" val="4213294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0353" y="1663430"/>
            <a:ext cx="500329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Cada mente, uma sentença;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Vinga a individualidade!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 frustres com a ofensa,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Exercita a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humildade!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49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55600"/>
          </a:effectLst>
        </p:spPr>
      </p:pic>
    </p:spTree>
    <p:extLst>
      <p:ext uri="{BB962C8B-B14F-4D97-AF65-F5344CB8AC3E}">
        <p14:creationId xmlns:p14="http://schemas.microsoft.com/office/powerpoint/2010/main" val="148692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40647" y="1643975"/>
            <a:ext cx="426270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Sabe lidar com alguém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Ligado à maledicência!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Perdoa, para teu bem;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Cala-te, usa a clemência!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782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3559" y="1540698"/>
            <a:ext cx="499688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Mostra que és boa pessoa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Diante até do que não gostas;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 apoquentes à toa,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Sê prudente nas respostas!</a:t>
            </a:r>
          </a:p>
        </p:txBody>
      </p:sp>
    </p:spTree>
    <p:extLst>
      <p:ext uri="{BB962C8B-B14F-4D97-AF65-F5344CB8AC3E}">
        <p14:creationId xmlns:p14="http://schemas.microsoft.com/office/powerpoint/2010/main" val="24056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73572"/>
            <a:ext cx="9144000" cy="4996355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97991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84469" y="1540698"/>
            <a:ext cx="534473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Melindre é filho do orgulho,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Desvencilha-te, pois, disso;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Sai do impasse sem barulho,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 com Deus tal compromisso.</a:t>
            </a:r>
          </a:p>
        </p:txBody>
      </p:sp>
    </p:spTree>
    <p:extLst>
      <p:ext uri="{BB962C8B-B14F-4D97-AF65-F5344CB8AC3E}">
        <p14:creationId xmlns:p14="http://schemas.microsoft.com/office/powerpoint/2010/main" val="214708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0"/>
            <a:ext cx="8954814" cy="5143500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386084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42025" y="4124528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Ògui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40620" y="412452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040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45233" y="846307"/>
            <a:ext cx="7053534" cy="43858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Raise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Up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-André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638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157</Words>
  <Application>Microsoft Office PowerPoint</Application>
  <PresentationFormat>Apresentação na tela (16:9)</PresentationFormat>
  <Paragraphs>36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Goudy Old Style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2019-09-24T03:14:25Z</dcterms:created>
  <dcterms:modified xsi:type="dcterms:W3CDTF">2019-10-11T13:22:50Z</dcterms:modified>
</cp:coreProperties>
</file>