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2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2056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7016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2061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279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5753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969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1003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5410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1054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8822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9460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84E568-E518-4E57-91B8-1095276D99A8}" type="datetimeFigureOut">
              <a:rPr lang="pt-BR" smtClean="0"/>
              <a:t>02/02/2019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288B9-A6AF-4179-8C52-C83E8CF713C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6057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961486">
            <a:off x="1872715" y="1117863"/>
            <a:ext cx="471763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Nossos Amigos!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vanese Text" panose="02000000000000000000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 rot="21033798">
            <a:off x="2218064" y="2837723"/>
            <a:ext cx="3229425" cy="708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Cléo Menegatt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vanese Text" panose="02000000000000000000" pitchFamily="2" charset="0"/>
            </a:endParaRPr>
          </a:p>
        </p:txBody>
      </p:sp>
      <p:pic>
        <p:nvPicPr>
          <p:cNvPr id="7" name="Neil Diamond ( I Am  I Said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7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5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674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09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flythrough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975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511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31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721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/>
      </p:transition>
    </mc:Choice>
    <mc:Fallback>
      <p:transition spd="slow" advTm="3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928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38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8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dir="in"/>
      </p:transition>
    </mc:Choice>
    <mc:Fallback>
      <p:transition spd="slow" advTm="3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37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zoom dir="in"/>
      </p:transition>
    </mc:Choice>
    <mc:Fallback>
      <p:transition spd="slow" advTm="3000">
        <p:zoom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232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7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067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glitter pattern="hexagon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052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trips/>
      </p:transition>
    </mc:Choice>
    <mc:Fallback>
      <p:transition spd="slow" advTm="3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19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673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35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748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62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199744" y="778213"/>
            <a:ext cx="5944256" cy="4201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Música: Neil Diamond-I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Am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 I Said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avanese Text" panose="02000000000000000000" pitchFamily="2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www.pinterest.com/</a:t>
            </a:r>
            <a:r>
              <a:rPr lang="pt-BR" sz="24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cleonicemenegat</a:t>
            </a:r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Cleonice Menegatt 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avanese Text" panose="02000000000000000000" pitchFamily="2" charset="0"/>
              </a:rPr>
              <a:t>cmenegatt2016@gmail.com</a:t>
            </a: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93746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sh dir="u"/>
      </p:transition>
    </mc:Choice>
    <mc:Fallback>
      <p:transition spd="slow" advTm="10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36</Words>
  <Application>Microsoft Office PowerPoint</Application>
  <PresentationFormat>Apresentação na tela (16:9)</PresentationFormat>
  <Paragraphs>12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Javanese Text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2019-02-01T22:53:07Z</dcterms:created>
  <dcterms:modified xsi:type="dcterms:W3CDTF">2019-02-02T19:55:20Z</dcterms:modified>
</cp:coreProperties>
</file>