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59" r:id="rId5"/>
    <p:sldId id="272" r:id="rId6"/>
    <p:sldId id="265" r:id="rId7"/>
    <p:sldId id="262" r:id="rId8"/>
    <p:sldId id="274" r:id="rId9"/>
    <p:sldId id="266" r:id="rId10"/>
    <p:sldId id="261" r:id="rId11"/>
    <p:sldId id="275" r:id="rId12"/>
    <p:sldId id="267" r:id="rId13"/>
    <p:sldId id="260" r:id="rId14"/>
    <p:sldId id="270" r:id="rId15"/>
    <p:sldId id="268" r:id="rId16"/>
    <p:sldId id="276" r:id="rId17"/>
    <p:sldId id="271" r:id="rId18"/>
    <p:sldId id="258" r:id="rId19"/>
    <p:sldId id="263" r:id="rId20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59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5C293F2-A84D-19E7-23D7-7B29974110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F721350-15CC-FAFE-C732-EF97780896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192A194-3426-A8EA-0708-EEC691AA5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8F76F-094C-40D1-BA42-92F04089D691}" type="datetimeFigureOut">
              <a:rPr lang="pt-BR" smtClean="0"/>
              <a:t>03/01/2024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084442A-08DF-EF3C-9FC5-5F9DBBC883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47E7B9C-D079-3B06-8B9A-A2CE46B54C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5ADE3-60BB-4237-8F0E-1389F1E091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41420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DC87DFB-A825-A98B-A894-46F4DBBC91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0E90E302-5B1D-6A83-1512-1716EB32DB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30F19D03-EB61-C7BB-45A2-A67E568FFE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8F76F-094C-40D1-BA42-92F04089D691}" type="datetimeFigureOut">
              <a:rPr lang="pt-BR" smtClean="0"/>
              <a:t>03/01/2024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1C854EBF-1893-AAEF-B2CF-CD5F13D1E5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4B58424A-0963-A4FA-2504-58F94BD4DA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5ADE3-60BB-4237-8F0E-1389F1E091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70428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DF0C144-9B9B-5F55-8E9F-4F8BFEF9E6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20B9C53A-030C-505B-A3A0-8A7D83A07D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C0514E0-AA5C-1083-7EA7-4CE02F1C0C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8F76F-094C-40D1-BA42-92F04089D691}" type="datetimeFigureOut">
              <a:rPr lang="pt-BR" smtClean="0"/>
              <a:t>03/01/2024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BEE8797-0AAA-9F81-9815-447BB2494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22B1F8AB-D2CE-1786-3F3F-A2E55E1FBE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5ADE3-60BB-4237-8F0E-1389F1E091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05993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69BDF89-3FBE-81D6-72FD-1CE933A019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87EBB37-2077-C2A3-CCED-832249CC2B8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EE5E04CC-ED03-B5C5-D940-96BFA1B721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EE417DD9-1939-FA2A-3819-0EB947ED96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8F76F-094C-40D1-BA42-92F04089D691}" type="datetimeFigureOut">
              <a:rPr lang="pt-BR" smtClean="0"/>
              <a:t>03/01/2024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CB9F4938-BB7C-B324-5DDB-6DD8C22089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7CF1F812-415F-3D14-AEE9-4D87F4B117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5ADE3-60BB-4237-8F0E-1389F1E091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5377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B0523F5-FA02-A07D-A982-7BF90CDF6B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EEC2121C-0485-B156-229B-EC495CA00D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E4E1EEB8-8C83-DFA1-BCFE-293B161C2A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BAAC585A-A432-4758-0E07-448CBCB09E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D77340B6-6557-403C-8FD5-56B2BB885B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408A8C13-6807-C29D-EEE7-8E2FE5F522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8F76F-094C-40D1-BA42-92F04089D691}" type="datetimeFigureOut">
              <a:rPr lang="pt-BR" smtClean="0"/>
              <a:t>03/01/2024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E8CC0E16-4AB3-3E02-C658-A55497383D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3CCA65FC-7F37-3023-C432-BC1C78D29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5ADE3-60BB-4237-8F0E-1389F1E091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31408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2475173-67F5-CF5F-A7A4-4EF17FCA00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0713EFA9-D80C-33E3-3F3D-357A78FEAA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8F76F-094C-40D1-BA42-92F04089D691}" type="datetimeFigureOut">
              <a:rPr lang="pt-BR" smtClean="0"/>
              <a:t>03/01/2024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31C2FF47-01E2-D066-AB2B-254FB3F5D2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B7093600-CB22-F46E-269D-247714065C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5ADE3-60BB-4237-8F0E-1389F1E091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478830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DF3E690F-6877-7341-8190-97F1F9F8F3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8F76F-094C-40D1-BA42-92F04089D691}" type="datetimeFigureOut">
              <a:rPr lang="pt-BR" smtClean="0"/>
              <a:t>03/01/2024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527E6673-167B-133B-8171-E101CFDDE3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CC3D0B56-CAFA-0808-504C-8B907474C8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5ADE3-60BB-4237-8F0E-1389F1E091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8129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FC7F47E-8F32-6A6F-2676-F8327F9422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F6E2FDA5-9AC0-1C2C-A47A-B917E2147C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0025BF6F-0C3A-EA83-BDE2-49AE64B3BD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CC0D6179-590F-44A6-3B04-B5120B7906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8F76F-094C-40D1-BA42-92F04089D691}" type="datetimeFigureOut">
              <a:rPr lang="pt-BR" smtClean="0"/>
              <a:t>03/01/2024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941B4C2B-4056-3D24-8197-ABB9279A8E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B12C2B94-B461-5A9E-88DC-9F3E47FA12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5ADE3-60BB-4237-8F0E-1389F1E091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96508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BFE5CC5-33D3-CE73-E411-E6BF092A35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3F79EDBC-CB72-4FF9-F393-E65C0C1A6E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61664B61-EC36-FE9E-480F-DD2FDCC0FA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6C191E62-280A-6504-FCF2-CDD7AC579B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8F76F-094C-40D1-BA42-92F04089D691}" type="datetimeFigureOut">
              <a:rPr lang="pt-BR" smtClean="0"/>
              <a:t>03/01/2024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E194716C-DD18-B79F-446E-C37D6C603E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271F1D0B-C25C-8A1B-CF4D-73ADDCA12C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5ADE3-60BB-4237-8F0E-1389F1E091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7046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3513678-208C-B0FD-41AD-27D57E9C77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A7F5A8EB-87A6-BEC8-E3C4-18F495740A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658ED13-56B9-FF6A-A163-7F35D04C70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8F76F-094C-40D1-BA42-92F04089D691}" type="datetimeFigureOut">
              <a:rPr lang="pt-BR" smtClean="0"/>
              <a:t>03/01/2024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19C0041-CB4D-D631-F185-EC9BE7E5E7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A5B00A1E-2632-B577-76E7-C65DC20833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5ADE3-60BB-4237-8F0E-1389F1E091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43822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DBEBFE50-D082-9ABC-5AA9-3559C66099C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7D6A9F21-147A-EE96-DD53-2F2D5F574B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C1E4C65-CF2C-6F63-D522-6F0F18190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8F76F-094C-40D1-BA42-92F04089D691}" type="datetimeFigureOut">
              <a:rPr lang="pt-BR" smtClean="0"/>
              <a:t>03/01/2024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0D6AD74-F8CA-213B-90E8-D59918B9FB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5A29384-2552-DAC4-9C9A-E87C6B9E5F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5ADE3-60BB-4237-8F0E-1389F1E091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1907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EB30D036-53B4-4AFA-A9AB-829062DA18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BA07EF9B-FDA4-EBF1-0B6C-B8CE13C75E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D8FEE02-BE4F-2BEA-0A22-DDC2A43066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68F76F-094C-40D1-BA42-92F04089D691}" type="datetimeFigureOut">
              <a:rPr lang="pt-BR" smtClean="0"/>
              <a:t>03/01/2024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95C94EB-00B1-87D7-32E2-F9978FD563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4520AED-08DB-EA6F-D620-2BCD945B90B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15ADE3-60BB-4237-8F0E-1389F1E091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2047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E452AA8-BDE0-F45F-9BDE-9285E6173E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2BA622BC-C77C-3762-8DAE-04D89A73CB1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6-Whitney Houston I Will Always Love You Instrumenta">
            <a:hlinkClick r:id="" action="ppaction://media"/>
            <a:extLst>
              <a:ext uri="{FF2B5EF4-FFF2-40B4-BE49-F238E27FC236}">
                <a16:creationId xmlns:a16="http://schemas.microsoft.com/office/drawing/2014/main" id="{F06CD7D6-49A6-C2B9-1DE6-331481F89CF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232452" y="3429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937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9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E093F57-02DE-8AEB-9483-26054DC34F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9964F5E-34AB-F935-75B0-780E8E0DADCE}"/>
              </a:ext>
            </a:extLst>
          </p:cNvPr>
          <p:cNvSpPr/>
          <p:nvPr/>
        </p:nvSpPr>
        <p:spPr>
          <a:xfrm>
            <a:off x="6003635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endParaRPr lang="pt-BR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DCABCA3A-D990-E34E-8250-E426693E9E5A}"/>
              </a:ext>
            </a:extLst>
          </p:cNvPr>
          <p:cNvSpPr/>
          <p:nvPr/>
        </p:nvSpPr>
        <p:spPr>
          <a:xfrm>
            <a:off x="3039604" y="2198709"/>
            <a:ext cx="40719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30B0504020000000003" pitchFamily="66" charset="0"/>
              </a:rPr>
              <a:t>És Mulher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349A1251-B487-01DF-73B5-785B97517E34}"/>
              </a:ext>
            </a:extLst>
          </p:cNvPr>
          <p:cNvSpPr/>
          <p:nvPr/>
        </p:nvSpPr>
        <p:spPr>
          <a:xfrm>
            <a:off x="1609131" y="3890665"/>
            <a:ext cx="634981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400" b="1" cap="none" spc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30B0504020000000003" pitchFamily="66" charset="0"/>
              </a:rPr>
              <a:t>Ariovaldo </a:t>
            </a:r>
            <a:r>
              <a:rPr lang="pt-BR" sz="4400" b="1" cap="none" spc="0" dirty="0" err="1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30B0504020000000003" pitchFamily="66" charset="0"/>
              </a:rPr>
              <a:t>Cavarzan</a:t>
            </a:r>
            <a:endParaRPr lang="pt-BR" sz="4400" b="1" cap="none" spc="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Script" panose="030B05040200000000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00132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6000">
        <p15:prstTrans prst="fracture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E452AA8-BDE0-F45F-9BDE-9285E6173E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F6C84785-0420-D836-DFCF-DE8C8BF1A2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7919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2000">
        <p15:prstTrans prst="wind"/>
      </p:transition>
    </mc:Choice>
    <mc:Fallback xmlns=""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E093F57-02DE-8AEB-9483-26054DC34F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24B048E-1C48-C830-9713-746A5FB06E42}"/>
              </a:ext>
            </a:extLst>
          </p:cNvPr>
          <p:cNvSpPr txBox="1"/>
          <p:nvPr/>
        </p:nvSpPr>
        <p:spPr>
          <a:xfrm>
            <a:off x="2038640" y="1934818"/>
            <a:ext cx="5533887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És carinho infindo,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insondável vontade,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esperança, ânimo, saudade,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afeto verdadeiro e lindo.</a:t>
            </a:r>
          </a:p>
        </p:txBody>
      </p:sp>
    </p:spTree>
    <p:extLst>
      <p:ext uri="{BB962C8B-B14F-4D97-AF65-F5344CB8AC3E}">
        <p14:creationId xmlns:p14="http://schemas.microsoft.com/office/powerpoint/2010/main" val="2110231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:pull/>
      </p:transition>
    </mc:Choice>
    <mc:Fallback xmlns="">
      <p:transition spd="slow" advTm="7000">
        <p:pull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E093F57-02DE-8AEB-9483-26054DC34F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3F59A75-0ED2-11E5-FEC3-ACEB16FD7E5B}"/>
              </a:ext>
            </a:extLst>
          </p:cNvPr>
          <p:cNvSpPr txBox="1"/>
          <p:nvPr/>
        </p:nvSpPr>
        <p:spPr>
          <a:xfrm>
            <a:off x="2293922" y="2173357"/>
            <a:ext cx="5182829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És o claro-escuro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me vem despertar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sonhos, a cada manhã.</a:t>
            </a:r>
          </a:p>
        </p:txBody>
      </p:sp>
    </p:spTree>
    <p:extLst>
      <p:ext uri="{BB962C8B-B14F-4D97-AF65-F5344CB8AC3E}">
        <p14:creationId xmlns:p14="http://schemas.microsoft.com/office/powerpoint/2010/main" val="2737102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:push dir="d"/>
      </p:transition>
    </mc:Choice>
    <mc:Fallback xmlns="">
      <p:transition spd="slow" advTm="6000">
        <p:push dir="d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E452AA8-BDE0-F45F-9BDE-9285E6173E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2955B98-D1A1-6233-9A26-8196BDB8EC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741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fade/>
      </p:transition>
    </mc:Choice>
    <mc:Fallback xmlns=""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E093F57-02DE-8AEB-9483-26054DC34F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42DEC39-BE3D-ABA9-7CDD-27E16E09956D}"/>
              </a:ext>
            </a:extLst>
          </p:cNvPr>
          <p:cNvSpPr txBox="1"/>
          <p:nvPr/>
        </p:nvSpPr>
        <p:spPr>
          <a:xfrm>
            <a:off x="2052752" y="2358887"/>
            <a:ext cx="533671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És espiritualidade e matéria,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és felicidade, és dor,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és eterna vontade, és amor.</a:t>
            </a:r>
          </a:p>
        </p:txBody>
      </p:sp>
    </p:spTree>
    <p:extLst>
      <p:ext uri="{BB962C8B-B14F-4D97-AF65-F5344CB8AC3E}">
        <p14:creationId xmlns:p14="http://schemas.microsoft.com/office/powerpoint/2010/main" val="4251554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:pull dir="r"/>
      </p:transition>
    </mc:Choice>
    <mc:Fallback xmlns="">
      <p:transition spd="slow" advTm="6000">
        <p:pull dir="r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E093F57-02DE-8AEB-9483-26054DC34F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5801100-B474-9D4F-CE95-956E12D76ABB}"/>
              </a:ext>
            </a:extLst>
          </p:cNvPr>
          <p:cNvSpPr txBox="1"/>
          <p:nvPr/>
        </p:nvSpPr>
        <p:spPr>
          <a:xfrm>
            <a:off x="1981436" y="2305878"/>
            <a:ext cx="544411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És sombra benfazeja,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fruta doce, luz que se irradia,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és água fresca que sacia...</a:t>
            </a:r>
          </a:p>
        </p:txBody>
      </p:sp>
    </p:spTree>
    <p:extLst>
      <p:ext uri="{BB962C8B-B14F-4D97-AF65-F5344CB8AC3E}">
        <p14:creationId xmlns:p14="http://schemas.microsoft.com/office/powerpoint/2010/main" val="4075654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:push/>
      </p:transition>
    </mc:Choice>
    <mc:Fallback xmlns="">
      <p:transition spd="slow" advTm="7000">
        <p:push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E452AA8-BDE0-F45F-9BDE-9285E6173E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9B54EB6-7202-2123-AE12-A4B7CAE1E2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026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2000">
        <p14:prism dir="r" isInverted="1"/>
      </p:transition>
    </mc:Choice>
    <mc:Fallback xmlns=""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E093F57-02DE-8AEB-9483-26054DC34F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F406D2E-5BFF-7151-ABDD-978E5A12D0FD}"/>
              </a:ext>
            </a:extLst>
          </p:cNvPr>
          <p:cNvSpPr txBox="1"/>
          <p:nvPr/>
        </p:nvSpPr>
        <p:spPr>
          <a:xfrm>
            <a:off x="1839264" y="1987827"/>
            <a:ext cx="5838458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És o cantar alegre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pássaros, no arrebol,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és estrela cadente despencada,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noites caídas depois do sol.</a:t>
            </a:r>
          </a:p>
        </p:txBody>
      </p:sp>
    </p:spTree>
    <p:extLst>
      <p:ext uri="{BB962C8B-B14F-4D97-AF65-F5344CB8AC3E}">
        <p14:creationId xmlns:p14="http://schemas.microsoft.com/office/powerpoint/2010/main" val="2440851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:pull dir="ld"/>
      </p:transition>
    </mc:Choice>
    <mc:Fallback xmlns="">
      <p:transition spd="slow" advTm="8000">
        <p:pull dir="ld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E093F57-02DE-8AEB-9483-26054DC34F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36F9E47-513C-C19A-D6E9-BD8CFE38326C}"/>
              </a:ext>
            </a:extLst>
          </p:cNvPr>
          <p:cNvSpPr txBox="1"/>
          <p:nvPr/>
        </p:nvSpPr>
        <p:spPr>
          <a:xfrm>
            <a:off x="2184555" y="1843950"/>
            <a:ext cx="5155579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És o pulsar dentro do peito,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és água, fogo, ar,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és amor que não tem jeito,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és o sossego e a calma,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depois do chorar.</a:t>
            </a:r>
          </a:p>
        </p:txBody>
      </p:sp>
    </p:spTree>
    <p:extLst>
      <p:ext uri="{BB962C8B-B14F-4D97-AF65-F5344CB8AC3E}">
        <p14:creationId xmlns:p14="http://schemas.microsoft.com/office/powerpoint/2010/main" val="3754440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:push dir="d"/>
      </p:transition>
    </mc:Choice>
    <mc:Fallback xmlns="">
      <p:transition spd="slow" advTm="8000">
        <p:push dir="d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E452AA8-BDE0-F45F-9BDE-9285E6173E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37726D8-B076-44E1-3F67-E97B6C9CDD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402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wheel spokes="1"/>
      </p:transition>
    </mc:Choice>
    <mc:Fallback xmlns="">
      <p:transition spd="slow" advTm="2000">
        <p:wheel spokes="1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E093F57-02DE-8AEB-9483-26054DC34F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A04C28A-EF82-8CA5-A618-D2DD65212817}"/>
              </a:ext>
            </a:extLst>
          </p:cNvPr>
          <p:cNvSpPr txBox="1"/>
          <p:nvPr/>
        </p:nvSpPr>
        <p:spPr>
          <a:xfrm>
            <a:off x="2235891" y="1431235"/>
            <a:ext cx="4923144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És o riso escancarado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claras manhãs,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és brisa fresca que suaviza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cotidianas jornadas,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és rumo, norte, sorte,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és futuro ainda sonhado.</a:t>
            </a:r>
          </a:p>
        </p:txBody>
      </p:sp>
    </p:spTree>
    <p:extLst>
      <p:ext uri="{BB962C8B-B14F-4D97-AF65-F5344CB8AC3E}">
        <p14:creationId xmlns:p14="http://schemas.microsoft.com/office/powerpoint/2010/main" val="2134637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:pull dir="d"/>
      </p:transition>
    </mc:Choice>
    <mc:Fallback xmlns="">
      <p:transition spd="slow" advTm="11000">
        <p:pull dir="d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E093F57-02DE-8AEB-9483-26054DC34F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D41FB93-ED92-7C3E-99DE-034110542068}"/>
              </a:ext>
            </a:extLst>
          </p:cNvPr>
          <p:cNvSpPr txBox="1"/>
          <p:nvPr/>
        </p:nvSpPr>
        <p:spPr>
          <a:xfrm>
            <a:off x="4496725" y="901148"/>
            <a:ext cx="18473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t-BR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74E5FBF3-38D3-3A08-73A5-C590A9A41DE6}"/>
              </a:ext>
            </a:extLst>
          </p:cNvPr>
          <p:cNvSpPr txBox="1"/>
          <p:nvPr/>
        </p:nvSpPr>
        <p:spPr>
          <a:xfrm>
            <a:off x="2153359" y="920621"/>
            <a:ext cx="5056192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És presença que faz falta,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ternura de hora certa,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mão que afaga,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abraço que conforta,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carinho que liberta,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és esperança, porta,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estrada, jeito de fazer novo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cada novo amanhecer.</a:t>
            </a:r>
          </a:p>
        </p:txBody>
      </p:sp>
    </p:spTree>
    <p:extLst>
      <p:ext uri="{BB962C8B-B14F-4D97-AF65-F5344CB8AC3E}">
        <p14:creationId xmlns:p14="http://schemas.microsoft.com/office/powerpoint/2010/main" val="3637789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:push/>
      </p:transition>
    </mc:Choice>
    <mc:Fallback xmlns="">
      <p:transition spd="slow" advTm="11000">
        <p:push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E452AA8-BDE0-F45F-9BDE-9285E6173E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92275044-4549-BECC-4C16-3F8A6DA030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7925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2000">
        <p15:prstTrans prst="peelOff"/>
      </p:transition>
    </mc:Choice>
    <mc:Fallback xmlns="">
      <p:transition spd="slow" advTm="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E093F57-02DE-8AEB-9483-26054DC34F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D41FB93-ED92-7C3E-99DE-034110542068}"/>
              </a:ext>
            </a:extLst>
          </p:cNvPr>
          <p:cNvSpPr txBox="1"/>
          <p:nvPr/>
        </p:nvSpPr>
        <p:spPr>
          <a:xfrm>
            <a:off x="4496725" y="901148"/>
            <a:ext cx="18473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4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onotype Corsiva" panose="03010101010201010101" pitchFamily="66" charset="0"/>
              <a:ea typeface="+mn-ea"/>
              <a:cs typeface="+mn-cs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10DC84E6-4F96-E127-59DC-F2B4DFDDE877}"/>
              </a:ext>
            </a:extLst>
          </p:cNvPr>
          <p:cNvSpPr txBox="1"/>
          <p:nvPr/>
        </p:nvSpPr>
        <p:spPr>
          <a:xfrm>
            <a:off x="2264197" y="1113183"/>
            <a:ext cx="5064256" cy="4701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És companheira,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amiga, amante, confidente,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és paixão verdadeira,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és tudo o que quiser,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eis que, realmente,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és anjo de Deus,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és Mulher...</a:t>
            </a:r>
          </a:p>
          <a:p>
            <a:pPr algn="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06/03/2009</a:t>
            </a:r>
          </a:p>
        </p:txBody>
      </p:sp>
    </p:spTree>
    <p:extLst>
      <p:ext uri="{BB962C8B-B14F-4D97-AF65-F5344CB8AC3E}">
        <p14:creationId xmlns:p14="http://schemas.microsoft.com/office/powerpoint/2010/main" val="1943408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:pull dir="ru"/>
      </p:transition>
    </mc:Choice>
    <mc:Fallback xmlns="">
      <p:transition spd="slow" advTm="10000">
        <p:pull dir="ru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E452AA8-BDE0-F45F-9BDE-9285E6173E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FC0F2762-C8B3-D1BB-89EE-CF4490257AB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858" b="4858"/>
          <a:stretch/>
        </p:blipFill>
        <p:spPr>
          <a:xfrm>
            <a:off x="1" y="0"/>
            <a:ext cx="9636368" cy="6858000"/>
          </a:xfrm>
          <a:prstGeom prst="rect">
            <a:avLst/>
          </a:prstGeom>
          <a:effectLst>
            <a:softEdge rad="1028700"/>
          </a:effectLst>
        </p:spPr>
      </p:pic>
    </p:spTree>
    <p:extLst>
      <p:ext uri="{BB962C8B-B14F-4D97-AF65-F5344CB8AC3E}">
        <p14:creationId xmlns:p14="http://schemas.microsoft.com/office/powerpoint/2010/main" val="4182345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comb/>
      </p:transition>
    </mc:Choice>
    <mc:Fallback xmlns="">
      <p:transition spd="slow" advTm="3000">
        <p:comb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0ADA14B9-2298-D984-2EE2-3797A98798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A05A7EE-DDDE-F32F-03EE-928FF2D8E080}"/>
              </a:ext>
            </a:extLst>
          </p:cNvPr>
          <p:cNvSpPr txBox="1"/>
          <p:nvPr/>
        </p:nvSpPr>
        <p:spPr>
          <a:xfrm>
            <a:off x="596347" y="5751444"/>
            <a:ext cx="34588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Ariovaldo </a:t>
            </a:r>
            <a:r>
              <a:rPr lang="pt-BR" sz="3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Cavarzan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04708FC7-0D92-141B-7282-3F674A9B3CC8}"/>
              </a:ext>
            </a:extLst>
          </p:cNvPr>
          <p:cNvSpPr txBox="1"/>
          <p:nvPr/>
        </p:nvSpPr>
        <p:spPr>
          <a:xfrm>
            <a:off x="5818142" y="5813000"/>
            <a:ext cx="25667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7524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blinds dir="vert"/>
      </p:transition>
    </mc:Choice>
    <mc:Fallback xmlns="">
      <p:transition spd="slow" advTm="3000">
        <p:blinds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E093F57-02DE-8AEB-9483-26054DC34F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B53E5B0-C670-977C-9815-D891BEA2FB23}"/>
              </a:ext>
            </a:extLst>
          </p:cNvPr>
          <p:cNvSpPr txBox="1"/>
          <p:nvPr/>
        </p:nvSpPr>
        <p:spPr>
          <a:xfrm>
            <a:off x="1660769" y="1060174"/>
            <a:ext cx="5977919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32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Ariovaldo </a:t>
            </a:r>
            <a:r>
              <a:rPr lang="pt-BR" sz="32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Cavarzan</a:t>
            </a:r>
            <a:endParaRPr lang="pt-BR" sz="32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Whitney Houston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Will Always  Love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(Instrumental)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Clique Aqui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3433407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14:pan dir="r"/>
      </p:transition>
    </mc:Choice>
    <mc:Fallback>
      <p:transition spd="slow" advTm="11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</TotalTime>
  <Words>282</Words>
  <Application>Microsoft Office PowerPoint</Application>
  <PresentationFormat>Widescreen</PresentationFormat>
  <Paragraphs>58</Paragraphs>
  <Slides>19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5" baseType="lpstr">
      <vt:lpstr>Arial</vt:lpstr>
      <vt:lpstr>Calibri</vt:lpstr>
      <vt:lpstr>Calibri Light</vt:lpstr>
      <vt:lpstr>Monotype Corsiva</vt:lpstr>
      <vt:lpstr>Segoe Script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9</cp:revision>
  <dcterms:created xsi:type="dcterms:W3CDTF">2023-12-17T15:57:25Z</dcterms:created>
  <dcterms:modified xsi:type="dcterms:W3CDTF">2024-01-03T19:27:20Z</dcterms:modified>
</cp:coreProperties>
</file>