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8" r:id="rId4"/>
    <p:sldId id="263" r:id="rId5"/>
    <p:sldId id="259" r:id="rId6"/>
    <p:sldId id="264" r:id="rId7"/>
    <p:sldId id="260" r:id="rId8"/>
    <p:sldId id="265" r:id="rId9"/>
    <p:sldId id="261" r:id="rId10"/>
    <p:sldId id="266" r:id="rId11"/>
    <p:sldId id="257" r:id="rId12"/>
    <p:sldId id="267" r:id="rId13"/>
    <p:sldId id="262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A2FF6-4EA5-41F5-A1F6-BE07CAB14755}" type="datetimeFigureOut">
              <a:rPr lang="pt-BR" smtClean="0"/>
              <a:t>02/02/2020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DE91F-5996-4394-A0EB-C12BCFED0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1511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A2FF6-4EA5-41F5-A1F6-BE07CAB14755}" type="datetimeFigureOut">
              <a:rPr lang="pt-BR" smtClean="0"/>
              <a:t>02/02/2020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DE91F-5996-4394-A0EB-C12BCFED0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268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A2FF6-4EA5-41F5-A1F6-BE07CAB14755}" type="datetimeFigureOut">
              <a:rPr lang="pt-BR" smtClean="0"/>
              <a:t>02/02/2020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DE91F-5996-4394-A0EB-C12BCFED0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1365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A2FF6-4EA5-41F5-A1F6-BE07CAB14755}" type="datetimeFigureOut">
              <a:rPr lang="pt-BR" smtClean="0"/>
              <a:t>02/02/2020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DE91F-5996-4394-A0EB-C12BCFED0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1266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A2FF6-4EA5-41F5-A1F6-BE07CAB14755}" type="datetimeFigureOut">
              <a:rPr lang="pt-BR" smtClean="0"/>
              <a:t>02/02/2020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DE91F-5996-4394-A0EB-C12BCFED0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5741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A2FF6-4EA5-41F5-A1F6-BE07CAB14755}" type="datetimeFigureOut">
              <a:rPr lang="pt-BR" smtClean="0"/>
              <a:t>02/02/2020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DE91F-5996-4394-A0EB-C12BCFED0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3392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A2FF6-4EA5-41F5-A1F6-BE07CAB14755}" type="datetimeFigureOut">
              <a:rPr lang="pt-BR" smtClean="0"/>
              <a:t>02/02/2020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DE91F-5996-4394-A0EB-C12BCFED0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71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A2FF6-4EA5-41F5-A1F6-BE07CAB14755}" type="datetimeFigureOut">
              <a:rPr lang="pt-BR" smtClean="0"/>
              <a:t>02/02/2020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DE91F-5996-4394-A0EB-C12BCFED0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2040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A2FF6-4EA5-41F5-A1F6-BE07CAB14755}" type="datetimeFigureOut">
              <a:rPr lang="pt-BR" smtClean="0"/>
              <a:t>02/02/2020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DE91F-5996-4394-A0EB-C12BCFED0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8385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A2FF6-4EA5-41F5-A1F6-BE07CAB14755}" type="datetimeFigureOut">
              <a:rPr lang="pt-BR" smtClean="0"/>
              <a:t>02/02/2020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DE91F-5996-4394-A0EB-C12BCFED0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1100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A2FF6-4EA5-41F5-A1F6-BE07CAB14755}" type="datetimeFigureOut">
              <a:rPr lang="pt-BR" smtClean="0"/>
              <a:t>02/02/2020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DE91F-5996-4394-A0EB-C12BCFED0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867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A2FF6-4EA5-41F5-A1F6-BE07CAB14755}" type="datetimeFigureOut">
              <a:rPr lang="pt-BR" smtClean="0"/>
              <a:t>02/02/2020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DE91F-5996-4394-A0EB-C12BCFED0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6761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Unchained Melody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15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79" y="0"/>
            <a:ext cx="825878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41225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curtains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717550" y="1472086"/>
            <a:ext cx="3985904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Imenso Vazio</a:t>
            </a:r>
          </a:p>
        </p:txBody>
      </p:sp>
      <p:sp>
        <p:nvSpPr>
          <p:cNvPr id="5" name="Retângulo 4"/>
          <p:cNvSpPr/>
          <p:nvPr/>
        </p:nvSpPr>
        <p:spPr>
          <a:xfrm>
            <a:off x="2985345" y="2812295"/>
            <a:ext cx="3450314" cy="56116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Ana Maria Brasiliense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575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516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">
        <p15:prstTrans prst="pageCurlSingl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18569" y="1459148"/>
            <a:ext cx="496321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imenso vazio sem você.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Nessa tristeza sem remédio.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meus braços carregados de sonhos,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gotejam  minhas lágrimas sofrida.</a:t>
            </a:r>
          </a:p>
        </p:txBody>
      </p:sp>
    </p:spTree>
    <p:extLst>
      <p:ext uri="{BB962C8B-B14F-4D97-AF65-F5344CB8AC3E}">
        <p14:creationId xmlns:p14="http://schemas.microsoft.com/office/powerpoint/2010/main" val="301688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92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88460" y="1391055"/>
            <a:ext cx="548579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Nessa nostalgia, 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debruço na varanda de meus pensamentos.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Divago com ternura. 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a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fragrância 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nossos sentimentos.</a:t>
            </a:r>
          </a:p>
        </p:txBody>
      </p:sp>
    </p:spTree>
    <p:extLst>
      <p:ext uri="{BB962C8B-B14F-4D97-AF65-F5344CB8AC3E}">
        <p14:creationId xmlns:p14="http://schemas.microsoft.com/office/powerpoint/2010/main" val="406716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46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pull/>
      </p:transition>
    </mc:Choice>
    <mc:Fallback xmlns=""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96918" y="1488332"/>
            <a:ext cx="381065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Ah... Saudade que machuca! 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silêncio sem você...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Deixo saudades em versos,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esparramados pelo tempo.</a:t>
            </a:r>
          </a:p>
        </p:txBody>
      </p:sp>
    </p:spTree>
    <p:extLst>
      <p:ext uri="{BB962C8B-B14F-4D97-AF65-F5344CB8AC3E}">
        <p14:creationId xmlns:p14="http://schemas.microsoft.com/office/powerpoint/2010/main" val="293597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63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865762" y="3842426"/>
            <a:ext cx="30508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Ana Maria Brasiliense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912995" y="3842426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6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90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warp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43355" y="1036714"/>
            <a:ext cx="5123518" cy="3377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Ana Maria Brasiliense-11/12/2019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Unchained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Melody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www.sergrasan.com.br/cleoslides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www.youtube.com/c/CleoniceMenegattGoelzer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7272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7000">
        <p:fade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</TotalTime>
  <Words>110</Words>
  <Application>Microsoft Office PowerPoint</Application>
  <PresentationFormat>Apresentação na tela (16:9)</PresentationFormat>
  <Paragraphs>25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2020-01-30T01:20:39Z</dcterms:created>
  <dcterms:modified xsi:type="dcterms:W3CDTF">2020-02-03T00:13:18Z</dcterms:modified>
</cp:coreProperties>
</file>