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67" r:id="rId6"/>
    <p:sldId id="261" r:id="rId7"/>
    <p:sldId id="268" r:id="rId8"/>
    <p:sldId id="262" r:id="rId9"/>
    <p:sldId id="269" r:id="rId10"/>
    <p:sldId id="263" r:id="rId11"/>
    <p:sldId id="270" r:id="rId12"/>
    <p:sldId id="264" r:id="rId13"/>
    <p:sldId id="271" r:id="rId14"/>
    <p:sldId id="265" r:id="rId15"/>
    <p:sldId id="258" r:id="rId16"/>
    <p:sldId id="259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0D5FE-C3F7-48C5-B4CD-B429ED7F76B1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F2FAB-65E1-4004-9EF6-0C5D1B6209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002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0D5FE-C3F7-48C5-B4CD-B429ED7F76B1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F2FAB-65E1-4004-9EF6-0C5D1B6209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9687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0D5FE-C3F7-48C5-B4CD-B429ED7F76B1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F2FAB-65E1-4004-9EF6-0C5D1B6209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8351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0D5FE-C3F7-48C5-B4CD-B429ED7F76B1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F2FAB-65E1-4004-9EF6-0C5D1B6209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6402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0D5FE-C3F7-48C5-B4CD-B429ED7F76B1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F2FAB-65E1-4004-9EF6-0C5D1B6209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2408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0D5FE-C3F7-48C5-B4CD-B429ED7F76B1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F2FAB-65E1-4004-9EF6-0C5D1B6209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9845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0D5FE-C3F7-48C5-B4CD-B429ED7F76B1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F2FAB-65E1-4004-9EF6-0C5D1B6209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6281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0D5FE-C3F7-48C5-B4CD-B429ED7F76B1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F2FAB-65E1-4004-9EF6-0C5D1B6209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6772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0D5FE-C3F7-48C5-B4CD-B429ED7F76B1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F2FAB-65E1-4004-9EF6-0C5D1B6209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254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0D5FE-C3F7-48C5-B4CD-B429ED7F76B1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F2FAB-65E1-4004-9EF6-0C5D1B6209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8072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0D5FE-C3F7-48C5-B4CD-B429ED7F76B1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F2FAB-65E1-4004-9EF6-0C5D1B6209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6684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0D5FE-C3F7-48C5-B4CD-B429ED7F76B1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9F2FAB-65E1-4004-9EF6-0C5D1B6209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7430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34ED477-C5EA-4232-8BF7-33232201D3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HeryerdekarvarNiluferPA900Enstrümantel-[AudioTrimmer.com]">
            <a:hlinkClick r:id="" action="ppaction://media"/>
            <a:extLst>
              <a:ext uri="{FF2B5EF4-FFF2-40B4-BE49-F238E27FC236}">
                <a16:creationId xmlns:a16="http://schemas.microsoft.com/office/drawing/2014/main" id="{5BB652B8-E55E-4D3F-B405-F1FF0A0289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01148" y="255932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15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C56856A-1C61-4BCC-B86F-71A547E07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79FB4E5F-CEE9-48BE-81BC-7B19848BA64F}"/>
              </a:ext>
            </a:extLst>
          </p:cNvPr>
          <p:cNvSpPr/>
          <p:nvPr/>
        </p:nvSpPr>
        <p:spPr>
          <a:xfrm>
            <a:off x="2685106" y="1762215"/>
            <a:ext cx="392441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Meu Sonho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FD3D9096-F948-4510-AF33-78B7EAE4DF91}"/>
              </a:ext>
            </a:extLst>
          </p:cNvPr>
          <p:cNvSpPr/>
          <p:nvPr/>
        </p:nvSpPr>
        <p:spPr>
          <a:xfrm>
            <a:off x="1828800" y="3196385"/>
            <a:ext cx="523792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Vera Helena Pessoa</a:t>
            </a:r>
          </a:p>
        </p:txBody>
      </p:sp>
    </p:spTree>
    <p:extLst>
      <p:ext uri="{BB962C8B-B14F-4D97-AF65-F5344CB8AC3E}">
        <p14:creationId xmlns:p14="http://schemas.microsoft.com/office/powerpoint/2010/main" val="1141184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537D5B6-FF7D-4DDA-B065-A85851F6D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6B72983-2B44-4D50-9E2F-40846F74308F}"/>
              </a:ext>
            </a:extLst>
          </p:cNvPr>
          <p:cNvSpPr txBox="1"/>
          <p:nvPr/>
        </p:nvSpPr>
        <p:spPr>
          <a:xfrm>
            <a:off x="1106479" y="1302027"/>
            <a:ext cx="72225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mistério do sonho, onde está ele?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está que não aparece?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menos a mostrar-me o que é vida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ao dormir estou viva?</a:t>
            </a:r>
          </a:p>
        </p:txBody>
      </p:sp>
    </p:spTree>
    <p:extLst>
      <p:ext uri="{BB962C8B-B14F-4D97-AF65-F5344CB8AC3E}">
        <p14:creationId xmlns:p14="http://schemas.microsoft.com/office/powerpoint/2010/main" val="2838665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prestige"/>
      </p:transition>
    </mc:Choice>
    <mc:Fallback>
      <p:transition spd="slow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C56856A-1C61-4BCC-B86F-71A547E07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267739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D99A25A-FFC3-4886-9582-E6C8B9B018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77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erris dir="r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537D5B6-FF7D-4DDA-B065-A85851F6D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E899B85-28BC-4D9C-B1EF-317EC67700D2}"/>
              </a:ext>
            </a:extLst>
          </p:cNvPr>
          <p:cNvSpPr txBox="1"/>
          <p:nvPr/>
        </p:nvSpPr>
        <p:spPr>
          <a:xfrm>
            <a:off x="507911" y="1133061"/>
            <a:ext cx="830708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sabem disso minhas violetas?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resposta tem meu piano, meus livros e obras de arte?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eu, que nada sou além deles, o que posso dizer?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Afirmar que é outra parte de mim que está a se revelar?</a:t>
            </a:r>
          </a:p>
        </p:txBody>
      </p:sp>
    </p:spTree>
    <p:extLst>
      <p:ext uri="{BB962C8B-B14F-4D97-AF65-F5344CB8AC3E}">
        <p14:creationId xmlns:p14="http://schemas.microsoft.com/office/powerpoint/2010/main" val="1299055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5000">
        <p15:prstTrans prst="peelOff"/>
      </p:transition>
    </mc:Choice>
    <mc:Fallback>
      <p:transition spd="slow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C56856A-1C61-4BCC-B86F-71A547E07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EE25AF7-D828-4B26-BE05-26A38FA58F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587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3000">
        <p14:switch dir="r"/>
      </p:transition>
    </mc:Choice>
    <mc:Fallback>
      <p:transition spd="slow" advClick="0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537D5B6-FF7D-4DDA-B065-A85851F6D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8867F5B-AC3A-4AA2-91BA-B4B04FC292B1}"/>
              </a:ext>
            </a:extLst>
          </p:cNvPr>
          <p:cNvSpPr txBox="1"/>
          <p:nvPr/>
        </p:nvSpPr>
        <p:spPr>
          <a:xfrm>
            <a:off x="747876" y="1143000"/>
            <a:ext cx="7648248" cy="26161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ao sonhar penso sobre esse mistério.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 que meu corpo se desloca e vai ao teu encontro?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 que teu espírito vem buscar o meu?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Anjos nos unem em ternos e eternos mistérios?</a:t>
            </a:r>
          </a:p>
          <a:p>
            <a:pPr algn="ctr"/>
            <a:endParaRPr lang="pt-BR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37897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peelOff"/>
      </p:transition>
    </mc:Choice>
    <mc:Fallback>
      <p:transition spd="slow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C56856A-1C61-4BCC-B86F-71A547E07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35A3F43-81E5-48BD-BFFE-57AC2D1245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426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warp dir="in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537D5B6-FF7D-4DDA-B065-A85851F6D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3D22E819-BD16-43DA-9F5E-7D5C52B353A1}"/>
              </a:ext>
            </a:extLst>
          </p:cNvPr>
          <p:cNvSpPr txBox="1"/>
          <p:nvPr/>
        </p:nvSpPr>
        <p:spPr>
          <a:xfrm>
            <a:off x="161979" y="1202634"/>
            <a:ext cx="882004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Ah, hoje contigo sonhei uma vez mais.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 vejo e nem nos falamos há tempo demais.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te encontrei, fortemente te cunhei no mais profundo do ser?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 mesmo que ao sonhar saio de mim e vou estar contigo sem saber?</a:t>
            </a:r>
          </a:p>
        </p:txBody>
      </p:sp>
    </p:spTree>
    <p:extLst>
      <p:ext uri="{BB962C8B-B14F-4D97-AF65-F5344CB8AC3E}">
        <p14:creationId xmlns:p14="http://schemas.microsoft.com/office/powerpoint/2010/main" val="2597554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peelOff"/>
      </p:transition>
    </mc:Choice>
    <mc:Fallback>
      <p:transition spd="slow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C56856A-1C61-4BCC-B86F-71A547E07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A7451B4-0489-4B45-A0ED-A3D55ABDF4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443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glitter pattern="hexagon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537D5B6-FF7D-4DDA-B065-A85851F6D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ED6D049-19F4-4BE8-A20D-93EC3DEBA6B9}"/>
              </a:ext>
            </a:extLst>
          </p:cNvPr>
          <p:cNvSpPr txBox="1"/>
          <p:nvPr/>
        </p:nvSpPr>
        <p:spPr>
          <a:xfrm>
            <a:off x="190833" y="1282147"/>
            <a:ext cx="876233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sonho desta noite, teus pés eram de lindas plumas azuis.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rosto resplandecente com teus reveladores olhos era doçura.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forte corpo, tuas mãos longas e suaves tocavam-me com ternura.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Tua boca, tua voz grave e melodiosa eram gris.</a:t>
            </a:r>
          </a:p>
        </p:txBody>
      </p:sp>
    </p:spTree>
    <p:extLst>
      <p:ext uri="{BB962C8B-B14F-4D97-AF65-F5344CB8AC3E}">
        <p14:creationId xmlns:p14="http://schemas.microsoft.com/office/powerpoint/2010/main" val="3547204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4000">
        <p15:prstTrans prst="peelOff"/>
      </p:transition>
    </mc:Choice>
    <mc:Fallback>
      <p:transition spd="slow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C56856A-1C61-4BCC-B86F-71A547E07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81541B8-4D57-4C4D-B69C-7A2CF14CC1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760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537D5B6-FF7D-4DDA-B065-A85851F6D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A04012A-79A4-46B1-8751-107C52785AF4}"/>
              </a:ext>
            </a:extLst>
          </p:cNvPr>
          <p:cNvSpPr txBox="1"/>
          <p:nvPr/>
        </p:nvSpPr>
        <p:spPr>
          <a:xfrm>
            <a:off x="198429" y="954157"/>
            <a:ext cx="8595623" cy="35086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Ah, rio de ilusões que são como fresca água a correr pela pedra.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os sentidos ocultos das coisas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têm sentidos porque as coisas são misteriosas.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Mistérios que dão sentidos ocultos à minha vida. 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Paulo, 1. XI. 2011.</a:t>
            </a:r>
          </a:p>
        </p:txBody>
      </p:sp>
    </p:spTree>
    <p:extLst>
      <p:ext uri="{BB962C8B-B14F-4D97-AF65-F5344CB8AC3E}">
        <p14:creationId xmlns:p14="http://schemas.microsoft.com/office/powerpoint/2010/main" val="1102269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peelOff"/>
      </p:transition>
    </mc:Choice>
    <mc:Fallback>
      <p:transition spd="slow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C56856A-1C61-4BCC-B86F-71A547E07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1111DCB-F68D-4502-AE8C-4245397552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667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CA8BD94E-A98D-46CF-8763-F8771A6F02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630E4B42-2D19-45FD-BDCC-D5A400FD6A17}"/>
              </a:ext>
            </a:extLst>
          </p:cNvPr>
          <p:cNvSpPr txBox="1"/>
          <p:nvPr/>
        </p:nvSpPr>
        <p:spPr>
          <a:xfrm rot="843720">
            <a:off x="327990" y="4302082"/>
            <a:ext cx="26837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Vera Helena Pessoa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DC24274B-8219-4CC0-97B7-DF99B9BE646D}"/>
              </a:ext>
            </a:extLst>
          </p:cNvPr>
          <p:cNvSpPr txBox="1"/>
          <p:nvPr/>
        </p:nvSpPr>
        <p:spPr>
          <a:xfrm rot="1012233">
            <a:off x="4572000" y="4512365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2267214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split orient="vert"/>
      </p:transition>
    </mc:Choice>
    <mc:Fallback>
      <p:transition spd="slow" advTm="3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537D5B6-FF7D-4DDA-B065-A85851F6D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D0507A7B-F805-4331-90DE-7F7CED1A120C}"/>
              </a:ext>
            </a:extLst>
          </p:cNvPr>
          <p:cNvSpPr txBox="1"/>
          <p:nvPr/>
        </p:nvSpPr>
        <p:spPr>
          <a:xfrm>
            <a:off x="642561" y="506895"/>
            <a:ext cx="705353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Vera Helena Pessoa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Her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Yerde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Kar  Var- Instrumental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74670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:blinds dir="vert"/>
      </p:transition>
    </mc:Choice>
    <mc:Fallback>
      <p:transition spd="slow" advTm="9000">
        <p:blinds dir="vert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398</TotalTime>
  <Words>328</Words>
  <Application>Microsoft Office PowerPoint</Application>
  <PresentationFormat>Apresentação na tela (16:9)</PresentationFormat>
  <Paragraphs>42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20</cp:revision>
  <dcterms:created xsi:type="dcterms:W3CDTF">2021-02-10T02:55:20Z</dcterms:created>
  <dcterms:modified xsi:type="dcterms:W3CDTF">2021-03-01T00:27:02Z</dcterms:modified>
</cp:coreProperties>
</file>