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60" r:id="rId5"/>
    <p:sldId id="266" r:id="rId6"/>
    <p:sldId id="263" r:id="rId7"/>
    <p:sldId id="268" r:id="rId8"/>
    <p:sldId id="262" r:id="rId9"/>
    <p:sldId id="269" r:id="rId10"/>
    <p:sldId id="261" r:id="rId11"/>
    <p:sldId id="270" r:id="rId12"/>
    <p:sldId id="271" r:id="rId13"/>
    <p:sldId id="259" r:id="rId14"/>
    <p:sldId id="258" r:id="rId15"/>
    <p:sldId id="264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AC9D1-B7C1-4C37-BFC4-ECF3DD0AD079}" type="datetimeFigureOut">
              <a:rPr lang="pt-BR" smtClean="0"/>
              <a:t>27/08/2024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5BA4F-4BA7-4C9A-9ADE-5DADE2B9D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1411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AC9D1-B7C1-4C37-BFC4-ECF3DD0AD079}" type="datetimeFigureOut">
              <a:rPr lang="pt-BR" smtClean="0"/>
              <a:t>27/08/2024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5BA4F-4BA7-4C9A-9ADE-5DADE2B9D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5927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AC9D1-B7C1-4C37-BFC4-ECF3DD0AD079}" type="datetimeFigureOut">
              <a:rPr lang="pt-BR" smtClean="0"/>
              <a:t>27/08/2024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5BA4F-4BA7-4C9A-9ADE-5DADE2B9D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7164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AC9D1-B7C1-4C37-BFC4-ECF3DD0AD079}" type="datetimeFigureOut">
              <a:rPr lang="pt-BR" smtClean="0"/>
              <a:t>27/08/2024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5BA4F-4BA7-4C9A-9ADE-5DADE2B9D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3676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AC9D1-B7C1-4C37-BFC4-ECF3DD0AD079}" type="datetimeFigureOut">
              <a:rPr lang="pt-BR" smtClean="0"/>
              <a:t>27/08/2024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5BA4F-4BA7-4C9A-9ADE-5DADE2B9D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6745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AC9D1-B7C1-4C37-BFC4-ECF3DD0AD079}" type="datetimeFigureOut">
              <a:rPr lang="pt-BR" smtClean="0"/>
              <a:t>27/08/2024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5BA4F-4BA7-4C9A-9ADE-5DADE2B9D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1247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AC9D1-B7C1-4C37-BFC4-ECF3DD0AD079}" type="datetimeFigureOut">
              <a:rPr lang="pt-BR" smtClean="0"/>
              <a:t>27/08/2024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5BA4F-4BA7-4C9A-9ADE-5DADE2B9D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098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AC9D1-B7C1-4C37-BFC4-ECF3DD0AD079}" type="datetimeFigureOut">
              <a:rPr lang="pt-BR" smtClean="0"/>
              <a:t>27/08/2024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5BA4F-4BA7-4C9A-9ADE-5DADE2B9D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4257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AC9D1-B7C1-4C37-BFC4-ECF3DD0AD079}" type="datetimeFigureOut">
              <a:rPr lang="pt-BR" smtClean="0"/>
              <a:t>27/08/2024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5BA4F-4BA7-4C9A-9ADE-5DADE2B9D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7949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AC9D1-B7C1-4C37-BFC4-ECF3DD0AD079}" type="datetimeFigureOut">
              <a:rPr lang="pt-BR" smtClean="0"/>
              <a:t>27/08/2024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5BA4F-4BA7-4C9A-9ADE-5DADE2B9D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6374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AC9D1-B7C1-4C37-BFC4-ECF3DD0AD079}" type="datetimeFigureOut">
              <a:rPr lang="pt-BR" smtClean="0"/>
              <a:t>27/08/2024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5BA4F-4BA7-4C9A-9ADE-5DADE2B9D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2061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DAC9D1-B7C1-4C37-BFC4-ECF3DD0AD079}" type="datetimeFigureOut">
              <a:rPr lang="pt-BR" smtClean="0"/>
              <a:t>27/08/2024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15BA4F-4BA7-4C9A-9ADE-5DADE2B9D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3754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5FC969A-C6C7-4A57-F269-8F939C3ED5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Windmills of your mind -Nílvia">
            <a:hlinkClick r:id="" action="ppaction://media"/>
            <a:extLst>
              <a:ext uri="{FF2B5EF4-FFF2-40B4-BE49-F238E27FC236}">
                <a16:creationId xmlns:a16="http://schemas.microsoft.com/office/drawing/2014/main" id="{A458A658-2AB3-1DA7-A96F-7BAA2A725B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05678" y="2740715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378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65AEB45-DFF6-FFCC-17CA-69F51B0EB6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508B78C6-78C0-2194-3396-F7E63AE535E9}"/>
              </a:ext>
            </a:extLst>
          </p:cNvPr>
          <p:cNvSpPr/>
          <p:nvPr/>
        </p:nvSpPr>
        <p:spPr>
          <a:xfrm>
            <a:off x="2670240" y="1122259"/>
            <a:ext cx="3624616" cy="766177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Vida me Dei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5789ABCE-7C5E-168E-474B-F3A09CE571E0}"/>
              </a:ext>
            </a:extLst>
          </p:cNvPr>
          <p:cNvSpPr/>
          <p:nvPr/>
        </p:nvSpPr>
        <p:spPr>
          <a:xfrm>
            <a:off x="3519299" y="2664445"/>
            <a:ext cx="3596274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Jorge Humberto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0335659-3F6C-F27F-AEF6-4D93E0BF61EA}"/>
              </a:ext>
            </a:extLst>
          </p:cNvPr>
          <p:cNvSpPr/>
          <p:nvPr/>
        </p:nvSpPr>
        <p:spPr>
          <a:xfrm>
            <a:off x="4482548" y="3910408"/>
            <a:ext cx="1211957" cy="253553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21/12/01</a:t>
            </a:r>
          </a:p>
        </p:txBody>
      </p:sp>
    </p:spTree>
    <p:extLst>
      <p:ext uri="{BB962C8B-B14F-4D97-AF65-F5344CB8AC3E}">
        <p14:creationId xmlns:p14="http://schemas.microsoft.com/office/powerpoint/2010/main" val="2620926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A83EF7C-71CE-9542-64EE-7F829868C0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C4DA2A5-765B-5C1D-CC65-0F4F629DC7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47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pan dir="r"/>
      </p:transition>
    </mc:Choice>
    <mc:Fallback xmlns=""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65AEB45-DFF6-FFCC-17CA-69F51B0EB6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998E0C4-21F5-6BE6-7CD9-164CA1B771F5}"/>
              </a:ext>
            </a:extLst>
          </p:cNvPr>
          <p:cNvSpPr txBox="1"/>
          <p:nvPr/>
        </p:nvSpPr>
        <p:spPr>
          <a:xfrm>
            <a:off x="1941530" y="1401418"/>
            <a:ext cx="553388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Tudo o que a sorte me negou,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aos caminhos que então escolhi,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num passado distante lá ficou,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presente, eis… me vivi.</a:t>
            </a:r>
          </a:p>
        </p:txBody>
      </p:sp>
    </p:spTree>
    <p:extLst>
      <p:ext uri="{BB962C8B-B14F-4D97-AF65-F5344CB8AC3E}">
        <p14:creationId xmlns:p14="http://schemas.microsoft.com/office/powerpoint/2010/main" val="2378209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A83EF7C-71CE-9542-64EE-7F829868C0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7C88112-4112-45E6-F01A-6D1EB0E25F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196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pageCurlSingle"/>
      </p:transition>
    </mc:Choice>
    <mc:Fallback xmlns=""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65AEB45-DFF6-FFCC-17CA-69F51B0EB6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7F1FD97-1B7B-BBAB-18AC-4541EB2B2871}"/>
              </a:ext>
            </a:extLst>
          </p:cNvPr>
          <p:cNvSpPr txBox="1"/>
          <p:nvPr/>
        </p:nvSpPr>
        <p:spPr>
          <a:xfrm>
            <a:off x="1832163" y="1411357"/>
            <a:ext cx="565892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Longe joguei as recriminações,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todas as palavras malditas,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das vis e insensatas insinuações,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das estradas então proscritas.</a:t>
            </a:r>
          </a:p>
        </p:txBody>
      </p:sp>
    </p:spTree>
    <p:extLst>
      <p:ext uri="{BB962C8B-B14F-4D97-AF65-F5344CB8AC3E}">
        <p14:creationId xmlns:p14="http://schemas.microsoft.com/office/powerpoint/2010/main" val="186830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A83EF7C-71CE-9542-64EE-7F829868C0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EA5ED26-5433-1258-6F3F-D876538AD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10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sh dir="u"/>
      </p:transition>
    </mc:Choice>
    <mc:Fallback xmlns="">
      <p:transition spd="slow" advTm="2000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65AEB45-DFF6-FFCC-17CA-69F51B0EB6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23AC0A2-FA06-0803-A180-BF980D7A0C3A}"/>
              </a:ext>
            </a:extLst>
          </p:cNvPr>
          <p:cNvSpPr txBox="1"/>
          <p:nvPr/>
        </p:nvSpPr>
        <p:spPr>
          <a:xfrm>
            <a:off x="1961787" y="1580322"/>
            <a:ext cx="540725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Tijolo a tijolo ergui o meu ser,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no espelho se via;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a cada ditoso amanhecer,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mim o que prevalecia.</a:t>
            </a:r>
          </a:p>
        </p:txBody>
      </p:sp>
    </p:spTree>
    <p:extLst>
      <p:ext uri="{BB962C8B-B14F-4D97-AF65-F5344CB8AC3E}">
        <p14:creationId xmlns:p14="http://schemas.microsoft.com/office/powerpoint/2010/main" val="345609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A83EF7C-71CE-9542-64EE-7F829868C0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43D51FE-1846-D02E-A2B7-BDA0FC8BC6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24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gallery dir="l"/>
      </p:transition>
    </mc:Choice>
    <mc:Fallback xmlns=""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65AEB45-DFF6-FFCC-17CA-69F51B0EB6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57A87AE-999C-E293-8C7B-8B27FFA9578C}"/>
              </a:ext>
            </a:extLst>
          </p:cNvPr>
          <p:cNvSpPr txBox="1"/>
          <p:nvPr/>
        </p:nvSpPr>
        <p:spPr>
          <a:xfrm>
            <a:off x="1711636" y="1470991"/>
            <a:ext cx="618951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Quais vermes rastejando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p'lo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chão,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intentaram demover-me…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porém, apelando ao meu coração,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deter - não deixei deter-me.</a:t>
            </a:r>
          </a:p>
        </p:txBody>
      </p:sp>
    </p:spTree>
    <p:extLst>
      <p:ext uri="{BB962C8B-B14F-4D97-AF65-F5344CB8AC3E}">
        <p14:creationId xmlns:p14="http://schemas.microsoft.com/office/powerpoint/2010/main" val="104909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A83EF7C-71CE-9542-64EE-7F829868C0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EB8CCD6-9190-591C-AC1F-B587B47835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385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fallOver"/>
      </p:transition>
    </mc:Choice>
    <mc:Fallback xmlns=""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65AEB45-DFF6-FFCC-17CA-69F51B0EB6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E7F007F-3206-2D14-9873-2A42C8FEDA41}"/>
              </a:ext>
            </a:extLst>
          </p:cNvPr>
          <p:cNvSpPr txBox="1"/>
          <p:nvPr/>
        </p:nvSpPr>
        <p:spPr>
          <a:xfrm>
            <a:off x="1863413" y="1590261"/>
            <a:ext cx="565571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Então dei-me ao sol e à pureza,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 toda a sagacidade,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caminhando com mui destreza,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meu ser feito humildade.</a:t>
            </a:r>
          </a:p>
        </p:txBody>
      </p:sp>
    </p:spTree>
    <p:extLst>
      <p:ext uri="{BB962C8B-B14F-4D97-AF65-F5344CB8AC3E}">
        <p14:creationId xmlns:p14="http://schemas.microsoft.com/office/powerpoint/2010/main" val="127844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A83EF7C-71CE-9542-64EE-7F829868C0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C496236-14D9-CFEC-BF34-66B4B612F8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773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comb/>
      </p:transition>
    </mc:Choice>
    <mc:Fallback xmlns="">
      <p:transition spd="slow" advTm="2000">
        <p:comb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F0427B10-E03C-D7EB-CA02-4FA9DC0D54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F30BD7A-07E5-6DBA-AB49-42D1B8EDAC12}"/>
              </a:ext>
            </a:extLst>
          </p:cNvPr>
          <p:cNvSpPr txBox="1"/>
          <p:nvPr/>
        </p:nvSpPr>
        <p:spPr>
          <a:xfrm>
            <a:off x="934277" y="4709259"/>
            <a:ext cx="26100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Jorge Humberto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9DD15586-AEDC-43AA-BBFF-C5D35F8478CA}"/>
              </a:ext>
            </a:extLst>
          </p:cNvPr>
          <p:cNvSpPr txBox="1"/>
          <p:nvPr/>
        </p:nvSpPr>
        <p:spPr>
          <a:xfrm>
            <a:off x="5997180" y="4704919"/>
            <a:ext cx="23278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6482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ll dir="ld"/>
      </p:transition>
    </mc:Choice>
    <mc:Fallback xmlns="">
      <p:transition spd="slow" advTm="3000">
        <p:pull dir="ld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65AEB45-DFF6-FFCC-17CA-69F51B0EB6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AB820AF-4257-6ED7-3060-8A38817243EC}"/>
              </a:ext>
            </a:extLst>
          </p:cNvPr>
          <p:cNvSpPr txBox="1"/>
          <p:nvPr/>
        </p:nvSpPr>
        <p:spPr>
          <a:xfrm>
            <a:off x="1053548" y="735495"/>
            <a:ext cx="7287572" cy="2741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sz="1013" dirty="0"/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</a:t>
            </a:r>
            <a:r>
              <a:rPr lang="pt-BR" sz="18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Jorge</a:t>
            </a:r>
            <a:r>
              <a:rPr lang="pt-BR" sz="1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Humberto</a:t>
            </a:r>
          </a:p>
          <a:p>
            <a:pPr algn="ctr"/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Música:Windmills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of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your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mind(Moinhos de vento da sua mente)</a:t>
            </a:r>
          </a:p>
          <a:p>
            <a:pPr algn="ctr"/>
            <a:r>
              <a:rPr lang="pt-BR" sz="1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http://www.sergrasan.com.br/cleoslides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1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http://www.youtube.com/c/CleoniceMenegattGoelzer</a:t>
            </a:r>
          </a:p>
          <a:p>
            <a:pPr algn="ctr"/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18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1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8840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window dir="vert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93</TotalTime>
  <Words>190</Words>
  <Application>Microsoft Office PowerPoint</Application>
  <PresentationFormat>Apresentação na tela (16:9)</PresentationFormat>
  <Paragraphs>35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2024-08-04T00:43:16Z</dcterms:created>
  <dcterms:modified xsi:type="dcterms:W3CDTF">2024-08-27T23:33:31Z</dcterms:modified>
</cp:coreProperties>
</file>