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7" r:id="rId4"/>
    <p:sldId id="258" r:id="rId5"/>
    <p:sldId id="259" r:id="rId6"/>
    <p:sldId id="260" r:id="rId7"/>
    <p:sldId id="264" r:id="rId8"/>
    <p:sldId id="262" r:id="rId9"/>
    <p:sldId id="265" r:id="rId10"/>
    <p:sldId id="263" r:id="rId11"/>
    <p:sldId id="266" r:id="rId12"/>
    <p:sldId id="257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1135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7836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183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39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493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169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460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076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5716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338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257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32568-652D-430D-A57F-48C29C5BCB96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7F7CC-5E91-4D18-B0D3-D7E3B17ADE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655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ona Lisa  -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4323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27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78556" y="1111602"/>
            <a:ext cx="47868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CC"/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Minhas Manhãs</a:t>
            </a:r>
            <a:endParaRPr lang="pt-BR" sz="5400" b="1" cap="none" spc="0" dirty="0">
              <a:ln>
                <a:solidFill>
                  <a:srgbClr val="CC00CC"/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647873" y="3293330"/>
            <a:ext cx="4444075" cy="5917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CC00CC"/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Maria do Rosário </a:t>
            </a:r>
            <a:r>
              <a:rPr lang="pt-BR" sz="5400" b="1" cap="none" spc="50" dirty="0" err="1" smtClean="0">
                <a:ln w="0">
                  <a:solidFill>
                    <a:srgbClr val="CC00CC"/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Bessas</a:t>
            </a:r>
            <a:endParaRPr lang="pt-BR" sz="5400" b="1" cap="none" spc="50" dirty="0">
              <a:ln w="0">
                <a:solidFill>
                  <a:srgbClr val="CC00CC"/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666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80" y="0"/>
            <a:ext cx="8618482" cy="5143500"/>
          </a:xfrm>
          <a:prstGeom prst="rect">
            <a:avLst/>
          </a:prstGeom>
          <a:effectLst>
            <a:softEdge rad="1054100"/>
          </a:effectLst>
        </p:spPr>
      </p:pic>
    </p:spTree>
    <p:extLst>
      <p:ext uri="{BB962C8B-B14F-4D97-AF65-F5344CB8AC3E}">
        <p14:creationId xmlns:p14="http://schemas.microsoft.com/office/powerpoint/2010/main" val="305446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5374" y="1478605"/>
            <a:ext cx="840005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Geralmente acordo triste...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noites têm esse poder de mexer com meus medos,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Revirar minhas saudades,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Mostrar os vazios que preenchem as lacunas da minha vida.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gosto das noites, elas têm a cor do medo,</a:t>
            </a:r>
          </a:p>
        </p:txBody>
      </p:sp>
    </p:spTree>
    <p:extLst>
      <p:ext uri="{BB962C8B-B14F-4D97-AF65-F5344CB8AC3E}">
        <p14:creationId xmlns:p14="http://schemas.microsoft.com/office/powerpoint/2010/main" val="134050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trips dir="ld"/>
      </p:transition>
    </mc:Choice>
    <mc:Fallback>
      <p:transition spd="slow" advTm="1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6" y="0"/>
            <a:ext cx="8832713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1773592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2929" y="1147863"/>
            <a:ext cx="604684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cheiro de perdas,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a gente só as vê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penumbra de um quarto.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tempo nos fez perder a sensibilidade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ir ver a noite lá fora,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onde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estrelas brilham </a:t>
            </a:r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sozinhas,</a:t>
            </a:r>
            <a:endParaRPr lang="pt-BR" sz="24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volta de uma lua ofuscada pelos neons.</a:t>
            </a:r>
          </a:p>
        </p:txBody>
      </p:sp>
    </p:spTree>
    <p:extLst>
      <p:ext uri="{BB962C8B-B14F-4D97-AF65-F5344CB8AC3E}">
        <p14:creationId xmlns:p14="http://schemas.microsoft.com/office/powerpoint/2010/main" val="3925225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trips dir="ld"/>
      </p:transition>
    </mc:Choice>
    <mc:Fallback>
      <p:transition spd="slow" advTm="1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572"/>
            <a:ext cx="9144000" cy="5069927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68195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7231" y="1488332"/>
            <a:ext cx="790953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as manhãs... ah!... como eu amo as manhãs...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Elas nascem me fazendo carinhos,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 chamando para a vida que recomeça a cada dia,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me enfeita com o brilho do sol,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contrário da lua, atrevido, invade a minha casa.</a:t>
            </a:r>
          </a:p>
        </p:txBody>
      </p:sp>
    </p:spTree>
    <p:extLst>
      <p:ext uri="{BB962C8B-B14F-4D97-AF65-F5344CB8AC3E}">
        <p14:creationId xmlns:p14="http://schemas.microsoft.com/office/powerpoint/2010/main" val="2395454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trips dir="ld"/>
      </p:transition>
    </mc:Choice>
    <mc:Fallback>
      <p:transition spd="slow" advTm="1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" y="47625"/>
            <a:ext cx="8996855" cy="504825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2145015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80686" y="1507788"/>
            <a:ext cx="678262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abro as janelas sorrindo,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meus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olhos encontram de novo um mundo lindo,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minha alma sai como as borboletas,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pousando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nas flores, misturando as cores,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outra vez colorir a minha vida.</a:t>
            </a:r>
          </a:p>
        </p:txBody>
      </p:sp>
    </p:spTree>
    <p:extLst>
      <p:ext uri="{BB962C8B-B14F-4D97-AF65-F5344CB8AC3E}">
        <p14:creationId xmlns:p14="http://schemas.microsoft.com/office/powerpoint/2010/main" val="3529039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trips dir="ld"/>
      </p:transition>
    </mc:Choice>
    <mc:Fallback>
      <p:transition spd="slow" advTm="1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0"/>
            <a:ext cx="8681545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927792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2647" y="4114800"/>
            <a:ext cx="29690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Maria do Rosário </a:t>
            </a:r>
            <a:r>
              <a:rPr lang="pt-BR" sz="2000" b="1" dirty="0" err="1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Bessas</a:t>
            </a:r>
            <a:endParaRPr lang="pt-BR" sz="20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8851" y="4114800"/>
            <a:ext cx="1811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0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67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4137" y="836579"/>
            <a:ext cx="613661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Maria do Rosário </a:t>
            </a:r>
            <a:r>
              <a:rPr lang="pt-BR" sz="2400" b="1" dirty="0" err="1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Bessas</a:t>
            </a:r>
            <a:endParaRPr lang="pt-BR" sz="2400" b="1" dirty="0" smtClean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Mona Lisa-Francis Goya</a:t>
            </a: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400" b="1" dirty="0" err="1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4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88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ferris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226</Words>
  <Application>Microsoft Office PowerPoint</Application>
  <PresentationFormat>Apresentação na tela (16:9)</PresentationFormat>
  <Paragraphs>36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2019-01-08T21:34:17Z</dcterms:created>
  <dcterms:modified xsi:type="dcterms:W3CDTF">2019-02-22T00:18:26Z</dcterms:modified>
</cp:coreProperties>
</file>