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58" r:id="rId4"/>
    <p:sldId id="260" r:id="rId5"/>
    <p:sldId id="263" r:id="rId6"/>
    <p:sldId id="266" r:id="rId7"/>
    <p:sldId id="262" r:id="rId8"/>
    <p:sldId id="267" r:id="rId9"/>
    <p:sldId id="264" r:id="rId10"/>
    <p:sldId id="268" r:id="rId11"/>
    <p:sldId id="261" r:id="rId12"/>
    <p:sldId id="257" r:id="rId13"/>
    <p:sldId id="269" r:id="rId14"/>
    <p:sldId id="265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0767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4476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7426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0637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749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42863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2227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607641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94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49663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573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DC90A-A28E-4E2C-AAD6-2884966AEED0}" type="datetimeFigureOut">
              <a:rPr lang="pt-BR" smtClean="0"/>
              <a:t>25/05/2018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482E5-A6BA-461D-B2AE-97921C36807F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65449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ROMANTIC SAXOPHONE BESAME MUCHO INSTRUMENTAL (1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00911" y="24712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02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3081" y="0"/>
            <a:ext cx="7110919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30245413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06896" cy="5143500"/>
          </a:xfrm>
          <a:prstGeom prst="rect">
            <a:avLst/>
          </a:prstGeom>
          <a:effectLst>
            <a:softEdge rad="939800"/>
          </a:effectLst>
        </p:spPr>
      </p:pic>
      <p:sp>
        <p:nvSpPr>
          <p:cNvPr id="6" name="Retângulo 5"/>
          <p:cNvSpPr/>
          <p:nvPr/>
        </p:nvSpPr>
        <p:spPr>
          <a:xfrm rot="1045866">
            <a:off x="3075688" y="1331872"/>
            <a:ext cx="437395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Beijo Roubado</a:t>
            </a:r>
            <a:endParaRPr lang="pt-BR" sz="5400" b="1" cap="none" spc="0" dirty="0">
              <a:ln w="127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/>
          <p:cNvSpPr/>
          <p:nvPr/>
        </p:nvSpPr>
        <p:spPr>
          <a:xfrm rot="908463">
            <a:off x="2855322" y="2401491"/>
            <a:ext cx="3153294" cy="9752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0" dirty="0" smtClean="0">
                <a:ln w="127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Ary Franco</a:t>
            </a:r>
          </a:p>
          <a:p>
            <a:pPr algn="ctr"/>
            <a:r>
              <a:rPr lang="pt-BR" sz="5400" b="1" dirty="0" smtClean="0">
                <a:ln w="127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Monotype Corsiva" panose="03010101010201010101" pitchFamily="66" charset="0"/>
              </a:rPr>
              <a:t>O Poeta Descalço</a:t>
            </a:r>
            <a:endParaRPr lang="pt-BR" sz="5400" b="1" cap="none" spc="0" dirty="0">
              <a:ln w="127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30A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19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:pull/>
      </p:transition>
    </mc:Choice>
    <mc:Fallback xmlns="">
      <p:transition spd="slow" advTm="6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1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6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625" fill="hold">
                                          <p:stCondLst>
                                            <p:cond delay="6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625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625" fill="hold">
                                          <p:stCondLst>
                                            <p:cond delay="18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822789" y="1702676"/>
            <a:ext cx="566853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Assim como o colibri faz com a flor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desprevenida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Provei de seus lábios o néctar de um beijo roubado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Dengosamente simulou ter ela ficado surpreendida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música embalou a confissão do amor declarado.</a:t>
            </a:r>
          </a:p>
        </p:txBody>
      </p:sp>
    </p:spTree>
    <p:extLst>
      <p:ext uri="{BB962C8B-B14F-4D97-AF65-F5344CB8AC3E}">
        <p14:creationId xmlns:p14="http://schemas.microsoft.com/office/powerpoint/2010/main" val="2379933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wind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0331" y="94593"/>
            <a:ext cx="7094483" cy="4929351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218704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switch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00816" y="1713186"/>
            <a:ext cx="551785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repente do encontro de nossas bocas desejosas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Aconteceu aquele beijo com ardente sofreguidão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Além do sabor sensual inda senti o olor das rosas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Rosas que ornavam o nascimento de uma paixão.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83464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9008" y="0"/>
            <a:ext cx="7104992" cy="5143500"/>
          </a:xfrm>
          <a:prstGeom prst="rect">
            <a:avLst/>
          </a:prstGeom>
          <a:effectLst>
            <a:softEdge rad="736600"/>
          </a:effectLst>
        </p:spPr>
      </p:pic>
    </p:spTree>
    <p:extLst>
      <p:ext uri="{BB962C8B-B14F-4D97-AF65-F5344CB8AC3E}">
        <p14:creationId xmlns:p14="http://schemas.microsoft.com/office/powerpoint/2010/main" val="12716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isContent="1"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14018" y="1734207"/>
            <a:ext cx="6064482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Já não dançávamos, apenas abraçados 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sonhávamos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No compasso do suave balanço da canção orquestrada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Rostos colados, entre sussurros juras de amor trocadas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Com o sereno e a noite gelada não nos importávamos.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latin typeface="Monotype Corsiva" panose="03010101010201010101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97180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6966" y="157655"/>
            <a:ext cx="7147034" cy="4985845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330415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prism dir="u" isContent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58219" y="1681656"/>
            <a:ext cx="6072496" cy="19851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Sentia o aconchego do bater de seu coração arfante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Palavras de desejos incontidos nasciam ofegantes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Estreitei-te mais em meus braços e beijei-te novamente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Dessa vez não foi um beijo roubado, foi conivente!</a:t>
            </a:r>
          </a:p>
          <a:p>
            <a:endParaRPr lang="pt-BR" dirty="0"/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36144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7986" y="0"/>
            <a:ext cx="7126014" cy="5143500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3247233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flip dir="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079771" y="4558725"/>
            <a:ext cx="18469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Ary Franco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593404" y="4558725"/>
            <a:ext cx="230543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24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945" y="0"/>
            <a:ext cx="7168055" cy="5143500"/>
          </a:xfrm>
          <a:prstGeom prst="rect">
            <a:avLst/>
          </a:prstGeom>
          <a:effectLst>
            <a:softEdge rad="876300"/>
          </a:effectLst>
        </p:spPr>
      </p:pic>
    </p:spTree>
    <p:extLst>
      <p:ext uri="{BB962C8B-B14F-4D97-AF65-F5344CB8AC3E}">
        <p14:creationId xmlns:p14="http://schemas.microsoft.com/office/powerpoint/2010/main" val="15647454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fallOver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53664" y="594285"/>
            <a:ext cx="5617242" cy="39549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Ary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Franco-O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Poeta Descalço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Besame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Mucho</a:t>
            </a:r>
            <a:r>
              <a:rPr lang="pt-BR" sz="2000" b="1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Instrumental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3991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pull dir="d"/>
      </p:transition>
    </mc:Choice>
    <mc:Fallback xmlns=""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143</TotalTime>
  <Words>194</Words>
  <Application>Microsoft Office PowerPoint</Application>
  <PresentationFormat>Apresentação na tela (16:9)</PresentationFormat>
  <Paragraphs>39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2018-05-22T22:12:12Z</dcterms:created>
  <dcterms:modified xsi:type="dcterms:W3CDTF">2018-05-26T02:57:07Z</dcterms:modified>
</cp:coreProperties>
</file>