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60" r:id="rId5"/>
    <p:sldId id="261" r:id="rId6"/>
    <p:sldId id="259" r:id="rId7"/>
    <p:sldId id="262" r:id="rId8"/>
    <p:sldId id="263" r:id="rId9"/>
    <p:sldId id="269" r:id="rId10"/>
    <p:sldId id="264" r:id="rId11"/>
    <p:sldId id="265" r:id="rId12"/>
    <p:sldId id="271" r:id="rId13"/>
    <p:sldId id="258" r:id="rId14"/>
    <p:sldId id="266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A809-BDA8-416C-9555-9FA40BA5E4BB}" type="datetimeFigureOut">
              <a:rPr lang="pt-BR" smtClean="0"/>
              <a:t>30/09/2019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5CDC-9D4A-4E14-84EC-AD9F179EE1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6545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A809-BDA8-416C-9555-9FA40BA5E4BB}" type="datetimeFigureOut">
              <a:rPr lang="pt-BR" smtClean="0"/>
              <a:t>30/09/2019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5CDC-9D4A-4E14-84EC-AD9F179EE1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4137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A809-BDA8-416C-9555-9FA40BA5E4BB}" type="datetimeFigureOut">
              <a:rPr lang="pt-BR" smtClean="0"/>
              <a:t>30/09/2019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5CDC-9D4A-4E14-84EC-AD9F179EE1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6830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A809-BDA8-416C-9555-9FA40BA5E4BB}" type="datetimeFigureOut">
              <a:rPr lang="pt-BR" smtClean="0"/>
              <a:t>30/09/2019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5CDC-9D4A-4E14-84EC-AD9F179EE1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4402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A809-BDA8-416C-9555-9FA40BA5E4BB}" type="datetimeFigureOut">
              <a:rPr lang="pt-BR" smtClean="0"/>
              <a:t>30/09/2019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5CDC-9D4A-4E14-84EC-AD9F179EE1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3145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A809-BDA8-416C-9555-9FA40BA5E4BB}" type="datetimeFigureOut">
              <a:rPr lang="pt-BR" smtClean="0"/>
              <a:t>30/09/2019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5CDC-9D4A-4E14-84EC-AD9F179EE1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6913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A809-BDA8-416C-9555-9FA40BA5E4BB}" type="datetimeFigureOut">
              <a:rPr lang="pt-BR" smtClean="0"/>
              <a:t>30/09/2019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5CDC-9D4A-4E14-84EC-AD9F179EE1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6889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A809-BDA8-416C-9555-9FA40BA5E4BB}" type="datetimeFigureOut">
              <a:rPr lang="pt-BR" smtClean="0"/>
              <a:t>30/09/2019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5CDC-9D4A-4E14-84EC-AD9F179EE1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5196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A809-BDA8-416C-9555-9FA40BA5E4BB}" type="datetimeFigureOut">
              <a:rPr lang="pt-BR" smtClean="0"/>
              <a:t>30/09/2019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5CDC-9D4A-4E14-84EC-AD9F179EE1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7335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A809-BDA8-416C-9555-9FA40BA5E4BB}" type="datetimeFigureOut">
              <a:rPr lang="pt-BR" smtClean="0"/>
              <a:t>30/09/2019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5CDC-9D4A-4E14-84EC-AD9F179EE1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3332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EA809-BDA8-416C-9555-9FA40BA5E4BB}" type="datetimeFigureOut">
              <a:rPr lang="pt-BR" smtClean="0"/>
              <a:t>30/09/2019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05CDC-9D4A-4E14-84EC-AD9F179EE1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0106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4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EA809-BDA8-416C-9555-9FA40BA5E4BB}" type="datetimeFigureOut">
              <a:rPr lang="pt-BR" smtClean="0"/>
              <a:t>30/09/2019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05CDC-9D4A-4E14-84EC-AD9F179EE1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6449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6-Release me (Engelbert cover instumental)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03634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11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752977" y="1370783"/>
            <a:ext cx="420615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Meu Jardim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064921" y="3369418"/>
            <a:ext cx="3582263" cy="69877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99FF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5400" b="1" cap="none" spc="0" dirty="0">
              <a:ln>
                <a:solidFill>
                  <a:srgbClr val="FF99FF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973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242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win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443592" y="1342417"/>
            <a:ext cx="5012912" cy="22698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manhã ao despertar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Abro as janelas de par em par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fico a contemplar toda a beleza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Deus criou ...a natureza.</a:t>
            </a:r>
          </a:p>
        </p:txBody>
      </p:sp>
    </p:spTree>
    <p:extLst>
      <p:ext uri="{BB962C8B-B14F-4D97-AF65-F5344CB8AC3E}">
        <p14:creationId xmlns:p14="http://schemas.microsoft.com/office/powerpoint/2010/main" val="62055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840019" y="1235413"/>
            <a:ext cx="419377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as flores no jardim...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belas e perfumadas.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Orquídeas, jarros e trevos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Magnólias, malvas, jasmim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lindas rosas encarnadas...</a:t>
            </a:r>
          </a:p>
          <a:p>
            <a:pPr algn="ctr"/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752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4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779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658518" y="1048256"/>
            <a:ext cx="414889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 pássaros a voar também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frenético vaivém.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várias as avezinhas...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Melros, rolas, pardais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Pintassilgos e outros mais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fazer ninho nos beirais</a:t>
            </a:r>
          </a:p>
        </p:txBody>
      </p:sp>
    </p:spTree>
    <p:extLst>
      <p:ext uri="{BB962C8B-B14F-4D97-AF65-F5344CB8AC3E}">
        <p14:creationId xmlns:p14="http://schemas.microsoft.com/office/powerpoint/2010/main" val="458462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543869" y="1186775"/>
            <a:ext cx="446468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as lindas andorinhas...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os rouxinóis a trinar...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Ah, que beleza!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Louva a Deus a natureza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o homem envergonhar...!</a:t>
            </a:r>
          </a:p>
        </p:txBody>
      </p:sp>
    </p:spTree>
    <p:extLst>
      <p:ext uri="{BB962C8B-B14F-4D97-AF65-F5344CB8AC3E}">
        <p14:creationId xmlns:p14="http://schemas.microsoft.com/office/powerpoint/2010/main" val="4092035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43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sh dir="r"/>
      </p:transition>
    </mc:Choice>
    <mc:Fallback>
      <p:transition spd="slow" advTm="3000">
        <p:push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642056" y="1048256"/>
            <a:ext cx="413126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Reparto com eles o meu pão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Cortado aos bocadinhos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eles vêm de mansinho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esvoaçar de contentes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Levam o pão diligentes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comer no seu ninho...</a:t>
            </a:r>
          </a:p>
        </p:txBody>
      </p:sp>
    </p:spTree>
    <p:extLst>
      <p:ext uri="{BB962C8B-B14F-4D97-AF65-F5344CB8AC3E}">
        <p14:creationId xmlns:p14="http://schemas.microsoft.com/office/powerpoint/2010/main" val="570064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14869" y="894944"/>
            <a:ext cx="43396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Depois, pela noitinha,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Terminado mais um dia,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Param os cânticos de alegria.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sossega então.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Foram todos descansar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mais um despertar...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outro dia de emoção!</a:t>
            </a:r>
          </a:p>
        </p:txBody>
      </p:sp>
    </p:spTree>
    <p:extLst>
      <p:ext uri="{BB962C8B-B14F-4D97-AF65-F5344CB8AC3E}">
        <p14:creationId xmlns:p14="http://schemas.microsoft.com/office/powerpoint/2010/main" val="1465836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25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sh dir="d"/>
      </p:transition>
    </mc:Choice>
    <mc:Fallback>
      <p:transition spd="slow" advTm="3000">
        <p:push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99617" y="444554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594438" y="4445540"/>
            <a:ext cx="17940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279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55639" y="865761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Laura Lopes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Release me –Engelbert Instrumental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835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window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210</TotalTime>
  <Words>212</Words>
  <Application>Microsoft Office PowerPoint</Application>
  <PresentationFormat>Apresentação na tela (16:9)</PresentationFormat>
  <Paragraphs>47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2019-09-09T14:26:52Z</dcterms:created>
  <dcterms:modified xsi:type="dcterms:W3CDTF">2019-09-30T18:57:06Z</dcterms:modified>
</cp:coreProperties>
</file>