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5" r:id="rId4"/>
    <p:sldId id="260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58" r:id="rId13"/>
    <p:sldId id="259" r:id="rId14"/>
    <p:sldId id="261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8454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1286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0068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727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897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4114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730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1892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1626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959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284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3D34-526E-4CA5-B228-8D9C69C89AD5}" type="datetimeFigureOut">
              <a:rPr lang="pt-BR" smtClean="0"/>
              <a:t>31/08/2024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6B0BE-9EF3-4B64-9BA8-080E1BA3D34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328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3-Who Are You When  I m Not Looking (Instrumental )">
            <a:hlinkClick r:id="" action="ppaction://media"/>
            <a:extLst>
              <a:ext uri="{FF2B5EF4-FFF2-40B4-BE49-F238E27FC236}">
                <a16:creationId xmlns:a16="http://schemas.microsoft.com/office/drawing/2014/main" id="{B46E7004-9B41-4ED9-B527-E7F93513B3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81878" y="2435915"/>
            <a:ext cx="609600" cy="6096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5859C2FD-84AB-3AA7-A587-F4F499C88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08DC5598-131E-6EED-3434-C11631BA97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30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B5E9ED9-2BAD-E8F2-BCC9-EDA901C05C44}"/>
              </a:ext>
            </a:extLst>
          </p:cNvPr>
          <p:cNvSpPr/>
          <p:nvPr/>
        </p:nvSpPr>
        <p:spPr>
          <a:xfrm>
            <a:off x="1635004" y="953293"/>
            <a:ext cx="6669133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Ponho a Escrever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B4B6EDA8-38EF-0561-4317-1D72EBCDE79D}"/>
              </a:ext>
            </a:extLst>
          </p:cNvPr>
          <p:cNvSpPr/>
          <p:nvPr/>
        </p:nvSpPr>
        <p:spPr>
          <a:xfrm>
            <a:off x="3444794" y="2225502"/>
            <a:ext cx="304955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E0BE531-2F20-8975-F2C3-A369B53F704B}"/>
              </a:ext>
            </a:extLst>
          </p:cNvPr>
          <p:cNvSpPr/>
          <p:nvPr/>
        </p:nvSpPr>
        <p:spPr>
          <a:xfrm>
            <a:off x="6494748" y="3511377"/>
            <a:ext cx="1276466" cy="34624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66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03/07/2024</a:t>
            </a:r>
          </a:p>
        </p:txBody>
      </p:sp>
    </p:spTree>
    <p:extLst>
      <p:ext uri="{BB962C8B-B14F-4D97-AF65-F5344CB8AC3E}">
        <p14:creationId xmlns:p14="http://schemas.microsoft.com/office/powerpoint/2010/main" val="675578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7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3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37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375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375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65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84B4636-0873-AC72-B959-EB15859E9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588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1D293F3-83F4-4D4F-8B7B-BABBCCF622DA}"/>
              </a:ext>
            </a:extLst>
          </p:cNvPr>
          <p:cNvSpPr txBox="1"/>
          <p:nvPr/>
        </p:nvSpPr>
        <p:spPr>
          <a:xfrm>
            <a:off x="1167062" y="1182757"/>
            <a:ext cx="680987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como se eu saísse do meu pequeno universo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ponho a escrever noutro tanto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teço, profundo e imenso, reverso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outro mundo, que eu criei, entretanto.</a:t>
            </a:r>
          </a:p>
        </p:txBody>
      </p:sp>
    </p:spTree>
    <p:extLst>
      <p:ext uri="{BB962C8B-B14F-4D97-AF65-F5344CB8AC3E}">
        <p14:creationId xmlns:p14="http://schemas.microsoft.com/office/powerpoint/2010/main" val="690071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:split orient="vert"/>
      </p:transition>
    </mc:Choice>
    <mc:Fallback>
      <p:transition spd="slow" advTm="1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888241-EFC7-57FB-B717-7B8150A1D4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8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1A912F-C4BA-31E1-705E-C7F7683419B5}"/>
              </a:ext>
            </a:extLst>
          </p:cNvPr>
          <p:cNvSpPr txBox="1"/>
          <p:nvPr/>
        </p:nvSpPr>
        <p:spPr>
          <a:xfrm>
            <a:off x="1378596" y="1212574"/>
            <a:ext cx="654538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Apaixonado e inusitado me parece este verso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inventado, de um talvez distraído canto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 novo se reinventasse, e fosse o inverso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tudo o que conheço, mas feliz, tanto e tanto.</a:t>
            </a:r>
          </a:p>
        </p:txBody>
      </p:sp>
    </p:spTree>
    <p:extLst>
      <p:ext uri="{BB962C8B-B14F-4D97-AF65-F5344CB8AC3E}">
        <p14:creationId xmlns:p14="http://schemas.microsoft.com/office/powerpoint/2010/main" val="308444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2A34720-67EA-D4EE-3926-9EA77A8EF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16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eveal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683353-B804-AEC8-6829-3AE133C68307}"/>
              </a:ext>
            </a:extLst>
          </p:cNvPr>
          <p:cNvSpPr txBox="1"/>
          <p:nvPr/>
        </p:nvSpPr>
        <p:spPr>
          <a:xfrm>
            <a:off x="1115765" y="1371600"/>
            <a:ext cx="69124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como se lá fora assoprasse um nordestino vento,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novíssima poesia, a qual só eu sei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quais palavras, incrementadas no tempo,</a:t>
            </a:r>
          </a:p>
        </p:txBody>
      </p:sp>
    </p:spTree>
    <p:extLst>
      <p:ext uri="{BB962C8B-B14F-4D97-AF65-F5344CB8AC3E}">
        <p14:creationId xmlns:p14="http://schemas.microsoft.com/office/powerpoint/2010/main" val="308753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3C08491-BE1C-FD69-327D-1CCF16870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074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u"/>
      </p:transition>
    </mc:Choice>
    <mc:Fallback>
      <p:transition spd="slow" advTm="3000">
        <p:pull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2BA3F55-6087-D040-BA5C-53C89F08919C}"/>
              </a:ext>
            </a:extLst>
          </p:cNvPr>
          <p:cNvSpPr txBox="1"/>
          <p:nvPr/>
        </p:nvSpPr>
        <p:spPr>
          <a:xfrm>
            <a:off x="1102140" y="1321905"/>
            <a:ext cx="6939720" cy="2279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foram propósito nascidas de um novo alento,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tão enraizadas como à flor que eu plantei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pus a escrever de fora para dentro.</a:t>
            </a:r>
          </a:p>
          <a:p>
            <a:pPr algn="ctr"/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013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0142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00EBAB31-072F-E50D-0317-1C837CE69E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16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D304104D-93EC-8071-2E87-8BD05D403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A55492CC-A4F4-A3F0-4833-39478349D762}"/>
              </a:ext>
            </a:extLst>
          </p:cNvPr>
          <p:cNvSpPr txBox="1"/>
          <p:nvPr/>
        </p:nvSpPr>
        <p:spPr>
          <a:xfrm>
            <a:off x="1480931" y="0"/>
            <a:ext cx="19111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E17EEDD-0D31-D8CD-F8FE-9EDEA497018D}"/>
              </a:ext>
            </a:extLst>
          </p:cNvPr>
          <p:cNvSpPr txBox="1"/>
          <p:nvPr/>
        </p:nvSpPr>
        <p:spPr>
          <a:xfrm>
            <a:off x="5796934" y="0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433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drape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804297-FAAA-096B-AC5D-C1E55744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909F9BA-728F-9013-E2B9-92FC3EE6AC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422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FE8F02-880D-35D9-86C3-206C8B390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7E086AF-456E-6318-7BAF-9943D7756DB9}"/>
              </a:ext>
            </a:extLst>
          </p:cNvPr>
          <p:cNvSpPr txBox="1"/>
          <p:nvPr/>
        </p:nvSpPr>
        <p:spPr>
          <a:xfrm>
            <a:off x="1355503" y="536713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Who Are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When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Note Looking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025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ripple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103</TotalTime>
  <Words>194</Words>
  <Application>Microsoft Office PowerPoint</Application>
  <PresentationFormat>Apresentação na tela (16:9)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2024-08-04T00:56:35Z</dcterms:created>
  <dcterms:modified xsi:type="dcterms:W3CDTF">2024-08-31T15:54:45Z</dcterms:modified>
</cp:coreProperties>
</file>