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0" r:id="rId5"/>
    <p:sldId id="266" r:id="rId6"/>
    <p:sldId id="261" r:id="rId7"/>
    <p:sldId id="267" r:id="rId8"/>
    <p:sldId id="262" r:id="rId9"/>
    <p:sldId id="268" r:id="rId10"/>
    <p:sldId id="263" r:id="rId11"/>
    <p:sldId id="269" r:id="rId12"/>
    <p:sldId id="264" r:id="rId13"/>
    <p:sldId id="258" r:id="rId14"/>
    <p:sldId id="259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B3B6-70CF-4331-BB93-DB4EEEF660BA}" type="datetimeFigureOut">
              <a:rPr lang="pt-BR" smtClean="0"/>
              <a:t>11/11/2021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D5768-EEA2-46BB-975C-4B2ABF47B18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0065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B3B6-70CF-4331-BB93-DB4EEEF660BA}" type="datetimeFigureOut">
              <a:rPr lang="pt-BR" smtClean="0"/>
              <a:t>11/11/2021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D5768-EEA2-46BB-975C-4B2ABF47B18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2977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B3B6-70CF-4331-BB93-DB4EEEF660BA}" type="datetimeFigureOut">
              <a:rPr lang="pt-BR" smtClean="0"/>
              <a:t>11/11/2021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D5768-EEA2-46BB-975C-4B2ABF47B18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585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B3B6-70CF-4331-BB93-DB4EEEF660BA}" type="datetimeFigureOut">
              <a:rPr lang="pt-BR" smtClean="0"/>
              <a:t>11/11/2021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D5768-EEA2-46BB-975C-4B2ABF47B18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8903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B3B6-70CF-4331-BB93-DB4EEEF660BA}" type="datetimeFigureOut">
              <a:rPr lang="pt-BR" smtClean="0"/>
              <a:t>11/11/2021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D5768-EEA2-46BB-975C-4B2ABF47B18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8432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B3B6-70CF-4331-BB93-DB4EEEF660BA}" type="datetimeFigureOut">
              <a:rPr lang="pt-BR" smtClean="0"/>
              <a:t>11/11/2021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D5768-EEA2-46BB-975C-4B2ABF47B18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6319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B3B6-70CF-4331-BB93-DB4EEEF660BA}" type="datetimeFigureOut">
              <a:rPr lang="pt-BR" smtClean="0"/>
              <a:t>11/11/2021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D5768-EEA2-46BB-975C-4B2ABF47B18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4016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B3B6-70CF-4331-BB93-DB4EEEF660BA}" type="datetimeFigureOut">
              <a:rPr lang="pt-BR" smtClean="0"/>
              <a:t>11/11/2021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D5768-EEA2-46BB-975C-4B2ABF47B18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0056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B3B6-70CF-4331-BB93-DB4EEEF660BA}" type="datetimeFigureOut">
              <a:rPr lang="pt-BR" smtClean="0"/>
              <a:t>11/11/2021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D5768-EEA2-46BB-975C-4B2ABF47B18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4107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B3B6-70CF-4331-BB93-DB4EEEF660BA}" type="datetimeFigureOut">
              <a:rPr lang="pt-BR" smtClean="0"/>
              <a:t>11/11/2021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D5768-EEA2-46BB-975C-4B2ABF47B18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873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B3B6-70CF-4331-BB93-DB4EEEF660BA}" type="datetimeFigureOut">
              <a:rPr lang="pt-BR" smtClean="0"/>
              <a:t>11/11/2021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D5768-EEA2-46BB-975C-4B2ABF47B18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1871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2B3B6-70CF-4331-BB93-DB4EEEF660BA}" type="datetimeFigureOut">
              <a:rPr lang="pt-BR" smtClean="0"/>
              <a:t>11/11/2021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7D5768-EEA2-46BB-975C-4B2ABF47B18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8269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B208B16A-FC9A-412D-BAAA-C78AC4FFAE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0CM-FlashlightJessieJViolinCoverDanielJang-[AudioTrimmer.com]">
            <a:hlinkClick r:id="" action="ppaction://media"/>
            <a:extLst>
              <a:ext uri="{FF2B5EF4-FFF2-40B4-BE49-F238E27FC236}">
                <a16:creationId xmlns:a16="http://schemas.microsoft.com/office/drawing/2014/main" id="{6404D8F9-2DE1-4FB4-AD94-21454DA6D6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28281" y="24679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201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ássaro, gato, beisebol, empoleirado&#10;&#10;Descrição gerada automaticamente">
            <a:extLst>
              <a:ext uri="{FF2B5EF4-FFF2-40B4-BE49-F238E27FC236}">
                <a16:creationId xmlns:a16="http://schemas.microsoft.com/office/drawing/2014/main" id="{392C3DD6-87C0-4773-A4A0-072543AA9A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1E419AB-9437-432B-92F8-C0FB6CCCB407}"/>
              </a:ext>
            </a:extLst>
          </p:cNvPr>
          <p:cNvSpPr/>
          <p:nvPr/>
        </p:nvSpPr>
        <p:spPr>
          <a:xfrm rot="20939739">
            <a:off x="917039" y="1647861"/>
            <a:ext cx="461697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Coração Calado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767CBCD-9BB5-48A5-BEDE-932EDFFB1070}"/>
              </a:ext>
            </a:extLst>
          </p:cNvPr>
          <p:cNvSpPr/>
          <p:nvPr/>
        </p:nvSpPr>
        <p:spPr>
          <a:xfrm rot="21066161">
            <a:off x="1807101" y="2859102"/>
            <a:ext cx="3812779" cy="124606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Palmira de Oliveira</a:t>
            </a:r>
          </a:p>
          <a:p>
            <a:pPr algn="ctr"/>
            <a:r>
              <a:rPr lang="pt-BR" sz="5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“Mira </a:t>
            </a:r>
            <a:r>
              <a:rPr lang="pt-BR" sz="5400" b="1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Olliver</a:t>
            </a:r>
            <a:r>
              <a:rPr lang="pt-BR" sz="5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”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84732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la de computador&#10;&#10;Descrição gerada automaticamente">
            <a:extLst>
              <a:ext uri="{FF2B5EF4-FFF2-40B4-BE49-F238E27FC236}">
                <a16:creationId xmlns:a16="http://schemas.microsoft.com/office/drawing/2014/main" id="{4FC3E8FF-E464-4629-B035-F424521336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bolo, segurando, menina&#10;&#10;Descrição gerada automaticamente">
            <a:extLst>
              <a:ext uri="{FF2B5EF4-FFF2-40B4-BE49-F238E27FC236}">
                <a16:creationId xmlns:a16="http://schemas.microsoft.com/office/drawing/2014/main" id="{12FBEE66-BD72-4BF3-804F-5B1DA1F4F2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05" y="190919"/>
            <a:ext cx="8410353" cy="466243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48499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prestig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ássaro, gato, beisebol, empoleirado&#10;&#10;Descrição gerada automaticamente">
            <a:extLst>
              <a:ext uri="{FF2B5EF4-FFF2-40B4-BE49-F238E27FC236}">
                <a16:creationId xmlns:a16="http://schemas.microsoft.com/office/drawing/2014/main" id="{392C3DD6-87C0-4773-A4A0-072543AA9A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196C5B2-E47C-43E7-BBAE-03E6C116BD00}"/>
              </a:ext>
            </a:extLst>
          </p:cNvPr>
          <p:cNvSpPr txBox="1"/>
          <p:nvPr/>
        </p:nvSpPr>
        <p:spPr>
          <a:xfrm>
            <a:off x="818571" y="1808703"/>
            <a:ext cx="518763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Ah...se meu coração falasse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Ia o mundo escandalizar,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mais que de repente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Iria me expor, me arrasar. </a:t>
            </a:r>
          </a:p>
        </p:txBody>
      </p:sp>
    </p:spTree>
    <p:extLst>
      <p:ext uri="{BB962C8B-B14F-4D97-AF65-F5344CB8AC3E}">
        <p14:creationId xmlns:p14="http://schemas.microsoft.com/office/powerpoint/2010/main" val="804282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prism dir="u" isContent="1" isInverted="1"/>
      </p:transition>
    </mc:Choice>
    <mc:Fallback xmlns="">
      <p:transition spd="slow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la de computador&#10;&#10;Descrição gerada automaticamente">
            <a:extLst>
              <a:ext uri="{FF2B5EF4-FFF2-40B4-BE49-F238E27FC236}">
                <a16:creationId xmlns:a16="http://schemas.microsoft.com/office/drawing/2014/main" id="{4FC3E8FF-E464-4629-B035-F424521336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Desenho de mulher com vestido azul&#10;&#10;Descrição gerada automaticamente">
            <a:extLst>
              <a:ext uri="{FF2B5EF4-FFF2-40B4-BE49-F238E27FC236}">
                <a16:creationId xmlns:a16="http://schemas.microsoft.com/office/drawing/2014/main" id="{67E0000E-FDE0-493B-A5AC-013AAD661EC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312" b="10312"/>
          <a:stretch/>
        </p:blipFill>
        <p:spPr>
          <a:xfrm>
            <a:off x="281354" y="261256"/>
            <a:ext cx="8691824" cy="463229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6109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airplan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ássaro, gato, beisebol, empoleirado&#10;&#10;Descrição gerada automaticamente">
            <a:extLst>
              <a:ext uri="{FF2B5EF4-FFF2-40B4-BE49-F238E27FC236}">
                <a16:creationId xmlns:a16="http://schemas.microsoft.com/office/drawing/2014/main" id="{392C3DD6-87C0-4773-A4A0-072543AA9A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659D8FD-6CF9-4CE2-8804-932DFC8BCF4C}"/>
              </a:ext>
            </a:extLst>
          </p:cNvPr>
          <p:cNvSpPr txBox="1"/>
          <p:nvPr/>
        </p:nvSpPr>
        <p:spPr>
          <a:xfrm>
            <a:off x="796557" y="1831643"/>
            <a:ext cx="559640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ele se omite, mente...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Para meu alívio, senão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Iria esconder-me subitamente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Pra não abordar a questão. </a:t>
            </a:r>
          </a:p>
        </p:txBody>
      </p:sp>
    </p:spTree>
    <p:extLst>
      <p:ext uri="{BB962C8B-B14F-4D97-AF65-F5344CB8AC3E}">
        <p14:creationId xmlns:p14="http://schemas.microsoft.com/office/powerpoint/2010/main" val="101198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prism dir="u" isContent="1" isInverted="1"/>
      </p:transition>
    </mc:Choice>
    <mc:Fallback xmlns="">
      <p:transition spd="slow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la de computador&#10;&#10;Descrição gerada automaticamente">
            <a:extLst>
              <a:ext uri="{FF2B5EF4-FFF2-40B4-BE49-F238E27FC236}">
                <a16:creationId xmlns:a16="http://schemas.microsoft.com/office/drawing/2014/main" id="{4FC3E8FF-E464-4629-B035-F424521336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ao lado de água&#10;&#10;Descrição gerada automaticamente com confiança baixa">
            <a:extLst>
              <a:ext uri="{FF2B5EF4-FFF2-40B4-BE49-F238E27FC236}">
                <a16:creationId xmlns:a16="http://schemas.microsoft.com/office/drawing/2014/main" id="{02E57B89-861C-472D-AA21-6A7AA63153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47" y="160774"/>
            <a:ext cx="8601389" cy="480311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0232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comb/>
      </p:transition>
    </mc:Choice>
    <mc:Fallback xmlns="">
      <p:transition spd="slow" advTm="3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ássaro, gato, beisebol, empoleirado&#10;&#10;Descrição gerada automaticamente">
            <a:extLst>
              <a:ext uri="{FF2B5EF4-FFF2-40B4-BE49-F238E27FC236}">
                <a16:creationId xmlns:a16="http://schemas.microsoft.com/office/drawing/2014/main" id="{392C3DD6-87C0-4773-A4A0-072543AA9A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81DDE49-2397-457F-8580-36AEBBE03599}"/>
              </a:ext>
            </a:extLst>
          </p:cNvPr>
          <p:cNvSpPr txBox="1"/>
          <p:nvPr/>
        </p:nvSpPr>
        <p:spPr>
          <a:xfrm>
            <a:off x="636002" y="1833481"/>
            <a:ext cx="639790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Prefiro viver de aparências,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Fazer de conta que tudo está bem.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Temo criar consequências...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Magoar o coração de alguém. </a:t>
            </a:r>
          </a:p>
        </p:txBody>
      </p:sp>
    </p:spTree>
    <p:extLst>
      <p:ext uri="{BB962C8B-B14F-4D97-AF65-F5344CB8AC3E}">
        <p14:creationId xmlns:p14="http://schemas.microsoft.com/office/powerpoint/2010/main" val="2149430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prism dir="d" isContent="1" isInverted="1"/>
      </p:transition>
    </mc:Choice>
    <mc:Fallback xmlns="">
      <p:transition spd="slow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la de computador&#10;&#10;Descrição gerada automaticamente">
            <a:extLst>
              <a:ext uri="{FF2B5EF4-FFF2-40B4-BE49-F238E27FC236}">
                <a16:creationId xmlns:a16="http://schemas.microsoft.com/office/drawing/2014/main" id="{4FC3E8FF-E464-4629-B035-F424521336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flor na cabeça&#10;&#10;Descrição gerada automaticamente">
            <a:extLst>
              <a:ext uri="{FF2B5EF4-FFF2-40B4-BE49-F238E27FC236}">
                <a16:creationId xmlns:a16="http://schemas.microsoft.com/office/drawing/2014/main" id="{985DEA96-39F4-425F-B2B8-08DA4B88C2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95" y="140676"/>
            <a:ext cx="8561195" cy="475287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20176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ássaro, gato, beisebol, empoleirado&#10;&#10;Descrição gerada automaticamente">
            <a:extLst>
              <a:ext uri="{FF2B5EF4-FFF2-40B4-BE49-F238E27FC236}">
                <a16:creationId xmlns:a16="http://schemas.microsoft.com/office/drawing/2014/main" id="{392C3DD6-87C0-4773-A4A0-072543AA9A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65FB5C2-D453-488A-A63D-D1B9B7BB2C71}"/>
              </a:ext>
            </a:extLst>
          </p:cNvPr>
          <p:cNvSpPr txBox="1"/>
          <p:nvPr/>
        </p:nvSpPr>
        <p:spPr>
          <a:xfrm>
            <a:off x="440333" y="1708220"/>
            <a:ext cx="669446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Vou ficar na dependência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Desse coração calado.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Quem sabe um dia na sua inocência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Faça um retrato falado </a:t>
            </a:r>
          </a:p>
        </p:txBody>
      </p:sp>
    </p:spTree>
    <p:extLst>
      <p:ext uri="{BB962C8B-B14F-4D97-AF65-F5344CB8AC3E}">
        <p14:creationId xmlns:p14="http://schemas.microsoft.com/office/powerpoint/2010/main" val="2884734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la de computador&#10;&#10;Descrição gerada automaticamente">
            <a:extLst>
              <a:ext uri="{FF2B5EF4-FFF2-40B4-BE49-F238E27FC236}">
                <a16:creationId xmlns:a16="http://schemas.microsoft.com/office/drawing/2014/main" id="{4FC3E8FF-E464-4629-B035-F424521336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2A418E4-B428-4DC0-9B12-4A5075013E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57" y="170822"/>
            <a:ext cx="8581292" cy="479306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79158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newsflash/>
      </p:transition>
    </mc:Choice>
    <mc:Fallback xmlns="">
      <p:transition spd="slow" advTm="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ássaro, gato, beisebol, empoleirado&#10;&#10;Descrição gerada automaticamente">
            <a:extLst>
              <a:ext uri="{FF2B5EF4-FFF2-40B4-BE49-F238E27FC236}">
                <a16:creationId xmlns:a16="http://schemas.microsoft.com/office/drawing/2014/main" id="{392C3DD6-87C0-4773-A4A0-072543AA9A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DD35CB9-526B-4329-B9C7-96E9C51B4A21}"/>
              </a:ext>
            </a:extLst>
          </p:cNvPr>
          <p:cNvSpPr txBox="1"/>
          <p:nvPr/>
        </p:nvSpPr>
        <p:spPr>
          <a:xfrm>
            <a:off x="796384" y="1738365"/>
            <a:ext cx="602280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exponha apenas um lado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 coração sofredor...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Abrandando o pecado,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Sem mostrar vestígios do amor. </a:t>
            </a:r>
          </a:p>
        </p:txBody>
      </p:sp>
    </p:spTree>
    <p:extLst>
      <p:ext uri="{BB962C8B-B14F-4D97-AF65-F5344CB8AC3E}">
        <p14:creationId xmlns:p14="http://schemas.microsoft.com/office/powerpoint/2010/main" val="286546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prism isContent="1" isInverted="1"/>
      </p:transition>
    </mc:Choice>
    <mc:Fallback xmlns="">
      <p:transition spd="slow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la de computador&#10;&#10;Descrição gerada automaticamente">
            <a:extLst>
              <a:ext uri="{FF2B5EF4-FFF2-40B4-BE49-F238E27FC236}">
                <a16:creationId xmlns:a16="http://schemas.microsoft.com/office/drawing/2014/main" id="{4FC3E8FF-E464-4629-B035-F424521336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enina com flor na mão&#10;&#10;Descrição gerada automaticamente">
            <a:extLst>
              <a:ext uri="{FF2B5EF4-FFF2-40B4-BE49-F238E27FC236}">
                <a16:creationId xmlns:a16="http://schemas.microsoft.com/office/drawing/2014/main" id="{ED8A52A7-19E3-49F0-86C1-CEF94753BF3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67" b="8467"/>
          <a:stretch/>
        </p:blipFill>
        <p:spPr>
          <a:xfrm>
            <a:off x="255181" y="110532"/>
            <a:ext cx="8537127" cy="485335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4077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DB10EFF-C5A8-42DA-90BE-F6DCE6C30C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5413820-9763-4C4C-BFB3-766F283D3D1E}"/>
              </a:ext>
            </a:extLst>
          </p:cNvPr>
          <p:cNvSpPr txBox="1"/>
          <p:nvPr/>
        </p:nvSpPr>
        <p:spPr>
          <a:xfrm>
            <a:off x="5048939" y="643095"/>
            <a:ext cx="362631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</a:t>
            </a:r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Menegatt</a:t>
            </a:r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8000"/>
                </a:highlight>
                <a:latin typeface="Courgette" panose="02000603070400060004" pitchFamily="2" charset="0"/>
              </a:rPr>
              <a:t>cmenegatt2016@gmail.com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2F903B8F-586A-456B-A957-28B72BC8EF69}"/>
              </a:ext>
            </a:extLst>
          </p:cNvPr>
          <p:cNvSpPr txBox="1"/>
          <p:nvPr/>
        </p:nvSpPr>
        <p:spPr>
          <a:xfrm>
            <a:off x="3217812" y="2469080"/>
            <a:ext cx="557396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Palmira de Oliveira</a:t>
            </a:r>
          </a:p>
          <a:p>
            <a:pPr algn="ctr"/>
            <a:r>
              <a:rPr lang="pt-BR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“Mira Oliver”</a:t>
            </a:r>
          </a:p>
          <a:p>
            <a:pPr algn="ctr"/>
            <a:r>
              <a:rPr lang="pt-BR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Daniel </a:t>
            </a:r>
            <a:r>
              <a:rPr lang="pt-BR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Jang</a:t>
            </a:r>
            <a:r>
              <a:rPr lang="pt-BR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- </a:t>
            </a:r>
            <a:r>
              <a:rPr lang="pt-BR" b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Violin</a:t>
            </a:r>
            <a:endParaRPr lang="pt-BR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8000"/>
                </a:highligh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Youtube:</a:t>
            </a:r>
          </a:p>
          <a:p>
            <a:pPr algn="ctr"/>
            <a:r>
              <a:rPr lang="pt-BR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8000"/>
                </a:highlight>
                <a:latin typeface="Courgette" panose="02000603070400060004" pitchFamily="2" charset="0"/>
              </a:rPr>
              <a:t>http://www.youtube.com/c/CleoniceMenegattGoelzer</a:t>
            </a:r>
          </a:p>
        </p:txBody>
      </p:sp>
    </p:spTree>
    <p:extLst>
      <p:ext uri="{BB962C8B-B14F-4D97-AF65-F5344CB8AC3E}">
        <p14:creationId xmlns:p14="http://schemas.microsoft.com/office/powerpoint/2010/main" val="132803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over/>
      </p:transition>
    </mc:Choice>
    <mc:Fallback xmlns="">
      <p:transition spd="slow" advTm="10000">
        <p:cover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157</TotalTime>
  <Words>176</Words>
  <Application>Microsoft Office PowerPoint</Application>
  <PresentationFormat>Apresentação na tela (16:9)</PresentationFormat>
  <Paragraphs>33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2021-10-24T03:39:22Z</dcterms:created>
  <dcterms:modified xsi:type="dcterms:W3CDTF">2021-11-11T14:31:45Z</dcterms:modified>
</cp:coreProperties>
</file>