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8" r:id="rId4"/>
    <p:sldId id="260" r:id="rId5"/>
    <p:sldId id="261" r:id="rId6"/>
    <p:sldId id="267" r:id="rId7"/>
    <p:sldId id="264" r:id="rId8"/>
    <p:sldId id="263" r:id="rId9"/>
    <p:sldId id="269" r:id="rId10"/>
    <p:sldId id="262" r:id="rId11"/>
    <p:sldId id="265" r:id="rId12"/>
    <p:sldId id="259" r:id="rId13"/>
    <p:sldId id="257" r:id="rId14"/>
    <p:sldId id="270" r:id="rId15"/>
    <p:sldId id="266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980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6154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722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640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1319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728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472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093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322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0608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596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8CE82-83CA-4C42-9202-D31D22E6C866}" type="datetimeFigureOut">
              <a:rPr lang="pt-BR" smtClean="0"/>
              <a:t>10/08/2021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F53B6-7356-4A45-A04B-A8D9E3D22D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189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2E7A58BE-D895-4EC7-A243-F34D5D459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14-Richard Clayderman Beyond the Sea">
            <a:hlinkClick r:id="" action="ppaction://media"/>
            <a:extLst>
              <a:ext uri="{FF2B5EF4-FFF2-40B4-BE49-F238E27FC236}">
                <a16:creationId xmlns:a16="http://schemas.microsoft.com/office/drawing/2014/main" id="{589CBEEE-770F-443F-B282-40DC6FE2C2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770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29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2CD3C54-847A-4D8A-90C0-DE19134225B5}"/>
              </a:ext>
            </a:extLst>
          </p:cNvPr>
          <p:cNvSpPr/>
          <p:nvPr/>
        </p:nvSpPr>
        <p:spPr>
          <a:xfrm>
            <a:off x="3418750" y="1075105"/>
            <a:ext cx="387635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Nasce a Poesia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3AD3E836-29D6-4750-9E3D-41732D4BD6E0}"/>
              </a:ext>
            </a:extLst>
          </p:cNvPr>
          <p:cNvSpPr/>
          <p:nvPr/>
        </p:nvSpPr>
        <p:spPr>
          <a:xfrm>
            <a:off x="2500437" y="2683400"/>
            <a:ext cx="4432925" cy="923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“Mira </a:t>
            </a:r>
            <a:r>
              <a:rPr lang="pt-BR" sz="5400" b="1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r>
              <a:rPr lang="pt-BR" sz="54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”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F56DB45-59A5-4634-9680-D5708C15D287}"/>
              </a:ext>
            </a:extLst>
          </p:cNvPr>
          <p:cNvSpPr/>
          <p:nvPr/>
        </p:nvSpPr>
        <p:spPr>
          <a:xfrm>
            <a:off x="1913121" y="4068396"/>
            <a:ext cx="1211916" cy="3067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29/06/2021</a:t>
            </a:r>
          </a:p>
        </p:txBody>
      </p:sp>
    </p:spTree>
    <p:extLst>
      <p:ext uri="{BB962C8B-B14F-4D97-AF65-F5344CB8AC3E}">
        <p14:creationId xmlns:p14="http://schemas.microsoft.com/office/powerpoint/2010/main" val="3993032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2BBE1F91-8E50-4580-B374-A84A5FCA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Texto, Carta&#10;&#10;Descrição gerada automaticamente">
            <a:extLst>
              <a:ext uri="{FF2B5EF4-FFF2-40B4-BE49-F238E27FC236}">
                <a16:creationId xmlns:a16="http://schemas.microsoft.com/office/drawing/2014/main" id="{96A23ABA-8625-4726-BDBB-48417ECC2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50" y="0"/>
            <a:ext cx="868177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6848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CC97BF-2DF9-4BCB-A441-B4877D86FF77}"/>
              </a:ext>
            </a:extLst>
          </p:cNvPr>
          <p:cNvSpPr txBox="1"/>
          <p:nvPr/>
        </p:nvSpPr>
        <p:spPr>
          <a:xfrm>
            <a:off x="3038518" y="1065125"/>
            <a:ext cx="447430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Reencontrei as letras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Após anos de rebeldia...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Poderia ter sido antes,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fosse a covardia.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pensei que podia, </a:t>
            </a:r>
          </a:p>
        </p:txBody>
      </p:sp>
    </p:spTree>
    <p:extLst>
      <p:ext uri="{BB962C8B-B14F-4D97-AF65-F5344CB8AC3E}">
        <p14:creationId xmlns:p14="http://schemas.microsoft.com/office/powerpoint/2010/main" val="37328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>
        <p14:prism dir="u" isContent="1" isInverted="1"/>
      </p:transition>
    </mc:Choice>
    <mc:Fallback xmlns="">
      <p:transition spd="slow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036EFD-463F-4BE9-B0DB-53A2CFF16FC4}"/>
              </a:ext>
            </a:extLst>
          </p:cNvPr>
          <p:cNvSpPr txBox="1"/>
          <p:nvPr/>
        </p:nvSpPr>
        <p:spPr>
          <a:xfrm>
            <a:off x="2706595" y="1140589"/>
            <a:ext cx="486979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Alguém  disse: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Vá em frente!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Escreva e lembre-se,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Ninguém nasceu sabendo.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até já sabe ler... </a:t>
            </a:r>
          </a:p>
        </p:txBody>
      </p:sp>
    </p:spTree>
    <p:extLst>
      <p:ext uri="{BB962C8B-B14F-4D97-AF65-F5344CB8AC3E}">
        <p14:creationId xmlns:p14="http://schemas.microsoft.com/office/powerpoint/2010/main" val="232174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2BBE1F91-8E50-4580-B374-A84A5FCA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Texto, Carta&#10;&#10;Descrição gerada automaticamente">
            <a:extLst>
              <a:ext uri="{FF2B5EF4-FFF2-40B4-BE49-F238E27FC236}">
                <a16:creationId xmlns:a16="http://schemas.microsoft.com/office/drawing/2014/main" id="{A3FF5AC7-7BFC-4FB3-80E6-C6014E465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23" y="0"/>
            <a:ext cx="88325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4520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1057CC-C24F-45CB-90B8-CA80D3F14C70}"/>
              </a:ext>
            </a:extLst>
          </p:cNvPr>
          <p:cNvSpPr txBox="1"/>
          <p:nvPr/>
        </p:nvSpPr>
        <p:spPr>
          <a:xfrm>
            <a:off x="2516752" y="1062156"/>
            <a:ext cx="544392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Pense em coisas novas,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Arrisque versos e prosas.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o incentivo que precisava.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foi quando encontrei você...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letras, penas e tinteiro </a:t>
            </a:r>
          </a:p>
        </p:txBody>
      </p:sp>
    </p:spTree>
    <p:extLst>
      <p:ext uri="{BB962C8B-B14F-4D97-AF65-F5344CB8AC3E}">
        <p14:creationId xmlns:p14="http://schemas.microsoft.com/office/powerpoint/2010/main" val="316989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14:ripple dir="ld"/>
      </p:transition>
    </mc:Choice>
    <mc:Fallback xmlns=""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0A7DE3-5B33-4534-A561-9461F1532A98}"/>
              </a:ext>
            </a:extLst>
          </p:cNvPr>
          <p:cNvSpPr txBox="1"/>
          <p:nvPr/>
        </p:nvSpPr>
        <p:spPr>
          <a:xfrm>
            <a:off x="2779362" y="1140589"/>
            <a:ext cx="469231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Mostrou-me como rimar,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Logo aprendi a versar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você se punha linda,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Pequena ou grande,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Tanto fazia... </a:t>
            </a:r>
          </a:p>
        </p:txBody>
      </p:sp>
    </p:spTree>
    <p:extLst>
      <p:ext uri="{BB962C8B-B14F-4D97-AF65-F5344CB8AC3E}">
        <p14:creationId xmlns:p14="http://schemas.microsoft.com/office/powerpoint/2010/main" val="367444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ripple dir="ru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2BBE1F91-8E50-4580-B374-A84A5FCA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Texto, Carta&#10;&#10;Descrição gerada automaticamente">
            <a:extLst>
              <a:ext uri="{FF2B5EF4-FFF2-40B4-BE49-F238E27FC236}">
                <a16:creationId xmlns:a16="http://schemas.microsoft.com/office/drawing/2014/main" id="{BB9A0BE5-6F92-44BF-A87D-CDD36B8C03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2" b="10472"/>
          <a:stretch/>
        </p:blipFill>
        <p:spPr>
          <a:xfrm>
            <a:off x="318977" y="209550"/>
            <a:ext cx="8527311" cy="47244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57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1775203-3F19-4DFB-892E-EBC4DDC2CCB8}"/>
              </a:ext>
            </a:extLst>
          </p:cNvPr>
          <p:cNvSpPr txBox="1"/>
          <p:nvPr/>
        </p:nvSpPr>
        <p:spPr>
          <a:xfrm>
            <a:off x="1677634" y="1356527"/>
            <a:ext cx="661123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Cheia de sentimentos 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mesmo desejos.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por alguns admirada,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outros, nem tanto.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eu pensava: gosto não se discute! </a:t>
            </a:r>
          </a:p>
        </p:txBody>
      </p:sp>
    </p:spTree>
    <p:extLst>
      <p:ext uri="{BB962C8B-B14F-4D97-AF65-F5344CB8AC3E}">
        <p14:creationId xmlns:p14="http://schemas.microsoft.com/office/powerpoint/2010/main" val="16115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randomBar dir="vert"/>
      </p:transition>
    </mc:Choice>
    <mc:Fallback xmlns="">
      <p:transition spd="slow" advTm="10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2D46C6E-28E2-48A9-BD87-157D425F093A}"/>
              </a:ext>
            </a:extLst>
          </p:cNvPr>
          <p:cNvSpPr txBox="1"/>
          <p:nvPr/>
        </p:nvSpPr>
        <p:spPr>
          <a:xfrm>
            <a:off x="1055653" y="1235292"/>
            <a:ext cx="703269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me continha e abusava,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Às vezes usava palavras fortes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você ia surgindo cada vez mais atrevida,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abusada...e até mesmo apaixonada.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Então era mais uma que eu me permitia,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Assim nascia outra filha,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uma Poesia! </a:t>
            </a:r>
          </a:p>
        </p:txBody>
      </p:sp>
    </p:spTree>
    <p:extLst>
      <p:ext uri="{BB962C8B-B14F-4D97-AF65-F5344CB8AC3E}">
        <p14:creationId xmlns:p14="http://schemas.microsoft.com/office/powerpoint/2010/main" val="253536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:randomBar dir="vert"/>
      </p:transition>
    </mc:Choice>
    <mc:Fallback xmlns="">
      <p:transition spd="slow" advTm="16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2BBE1F91-8E50-4580-B374-A84A5FCA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E6C95C00-3D7D-40F3-83A0-CEC9803B6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6485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 descr="Texto, Carta&#10;&#10;Descrição gerada automaticamente">
            <a:extLst>
              <a:ext uri="{FF2B5EF4-FFF2-40B4-BE49-F238E27FC236}">
                <a16:creationId xmlns:a16="http://schemas.microsoft.com/office/drawing/2014/main" id="{20B59711-2A0B-4CAF-96D7-2486042EC0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2" y="0"/>
            <a:ext cx="519499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1137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FD0A3D36-BE52-4172-99F0-D9D1D626A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42C481B-29ED-49A4-85CE-7197F0D9D731}"/>
              </a:ext>
            </a:extLst>
          </p:cNvPr>
          <p:cNvSpPr txBox="1"/>
          <p:nvPr/>
        </p:nvSpPr>
        <p:spPr>
          <a:xfrm>
            <a:off x="974690" y="3941764"/>
            <a:ext cx="2268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Mira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86D00A4-76C4-49F1-9EBB-52536AF3A6F4}"/>
              </a:ext>
            </a:extLst>
          </p:cNvPr>
          <p:cNvSpPr txBox="1"/>
          <p:nvPr/>
        </p:nvSpPr>
        <p:spPr>
          <a:xfrm>
            <a:off x="5807947" y="4049486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040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2BBE1F91-8E50-4580-B374-A84A5FCA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800AB032-DB18-4A19-890B-4871B36A1F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09" b="3309"/>
          <a:stretch/>
        </p:blipFill>
        <p:spPr>
          <a:xfrm>
            <a:off x="221064" y="0"/>
            <a:ext cx="87119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00190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990CDB06-5A84-4B88-A0E8-B123C1E06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B2BF8F8-77CC-4EEC-92A4-B2777D16FB72}"/>
              </a:ext>
            </a:extLst>
          </p:cNvPr>
          <p:cNvSpPr txBox="1"/>
          <p:nvPr/>
        </p:nvSpPr>
        <p:spPr>
          <a:xfrm>
            <a:off x="2134182" y="955963"/>
            <a:ext cx="549701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Palmira de Oliveira (Mira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Direitos reservados à autora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Arraial do Cabo/RJ - BRASIL</a:t>
            </a:r>
          </a:p>
          <a:p>
            <a:pPr algn="ctr"/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Música:Ricghard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Clayderman-Beyond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the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Sea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77081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fade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253</Words>
  <Application>Microsoft Office PowerPoint</Application>
  <PresentationFormat>Apresentação na tela (16:9)</PresentationFormat>
  <Paragraphs>49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2021-08-10T01:19:56Z</dcterms:created>
  <dcterms:modified xsi:type="dcterms:W3CDTF">2021-08-10T22:38:53Z</dcterms:modified>
</cp:coreProperties>
</file>