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59" r:id="rId6"/>
    <p:sldId id="261" r:id="rId7"/>
    <p:sldId id="266" r:id="rId8"/>
    <p:sldId id="262" r:id="rId9"/>
    <p:sldId id="267" r:id="rId10"/>
    <p:sldId id="264" r:id="rId11"/>
    <p:sldId id="268" r:id="rId12"/>
    <p:sldId id="258" r:id="rId13"/>
    <p:sldId id="269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3198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7844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0172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652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756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447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888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4598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13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485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605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7260E-7B22-4F17-9508-461D8B32E20F}" type="datetimeFigureOut">
              <a:rPr lang="pt-BR" smtClean="0"/>
              <a:t>18/03/2019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4CD6F-8403-4B64-B5FB-D2059F73E7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0195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utra vez - Richard Clayderman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02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138273" y="1234596"/>
            <a:ext cx="3408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Eu Amei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842425" y="3023678"/>
            <a:ext cx="2343234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26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" y="133350"/>
            <a:ext cx="8920264" cy="48768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2099731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32307" y="1417588"/>
            <a:ext cx="547938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dia meu coração se acorrentou,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mensagem que eu sempre desejei receber,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amor que tu me enviaste que meu coração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fascinou.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inquieto prendeu-se em teu olhar, em tua vida.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hoje o deixaste partir...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19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3" y="0"/>
            <a:ext cx="8774347" cy="51435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20886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47911" y="1232922"/>
            <a:ext cx="504817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pediste para eu não te amar,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ensinaste a não te querer,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ensinaste a não te esperar...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não chegando o momento certo de me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abrigar em teu coração,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pedi para que não me deixasse ir,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poderia não mais voltar.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73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5133975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509454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7363" y="950980"/>
            <a:ext cx="541526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tanto ter ficado em tua vida...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Pedi tanto pra ficar contigo...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Tínhamos tantos sonhos a dois...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permitiste que nossos sonhos se realizassem,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passou, corri com o tempo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aceitei desistir de ti...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para sempre tê-lo comigo,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quis desistir de ti,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quis deixar de te amar.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95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1116052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21415" y="1177046"/>
            <a:ext cx="432201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meu coração já não mais te sente,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minhas saudades já não são tuas,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sonhos já não são mais contigo,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meu coração tornou-se sombra de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que só eu desejei...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só eu amei...</a:t>
            </a:r>
          </a:p>
          <a:p>
            <a:pPr algn="ctr"/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Lins 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5" y="0"/>
            <a:ext cx="8860220" cy="5143500"/>
          </a:xfrm>
          <a:prstGeom prst="rect">
            <a:avLst/>
          </a:prstGeom>
          <a:effectLst>
            <a:softEdge rad="304800"/>
          </a:effectLst>
        </p:spPr>
      </p:pic>
    </p:spTree>
    <p:extLst>
      <p:ext uri="{BB962C8B-B14F-4D97-AF65-F5344CB8AC3E}">
        <p14:creationId xmlns:p14="http://schemas.microsoft.com/office/powerpoint/2010/main" val="403315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653702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336185" y="4681835"/>
            <a:ext cx="13292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Lins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86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3856521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91926" y="1021404"/>
            <a:ext cx="411683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Lins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Outra Vez- Richard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youtube.com/c/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CleoniceMenegattGoelzer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048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randomBar dir="vert"/>
      </p:transition>
    </mc:Choice>
    <mc:Fallback>
      <p:transition spd="slow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243</Words>
  <Application>Microsoft Office PowerPoint</Application>
  <PresentationFormat>Apresentação na tela (16:9)</PresentationFormat>
  <Paragraphs>44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2019-03-18T15:58:13Z</dcterms:created>
  <dcterms:modified xsi:type="dcterms:W3CDTF">2019-03-18T22:13:44Z</dcterms:modified>
</cp:coreProperties>
</file>