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7" r:id="rId3"/>
    <p:sldId id="258" r:id="rId4"/>
    <p:sldId id="270" r:id="rId5"/>
    <p:sldId id="261" r:id="rId6"/>
    <p:sldId id="269" r:id="rId7"/>
    <p:sldId id="262" r:id="rId8"/>
    <p:sldId id="259" r:id="rId9"/>
    <p:sldId id="263" r:id="rId10"/>
    <p:sldId id="268" r:id="rId11"/>
    <p:sldId id="264" r:id="rId12"/>
    <p:sldId id="266" r:id="rId13"/>
    <p:sldId id="260" r:id="rId14"/>
    <p:sldId id="265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8544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9608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4040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2223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179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4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1270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8555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6759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8816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2638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3C2F6-761E-4CDC-9DE8-04170140C801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23261-F254-4CA8-B228-6144DA5040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6314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Le vent le cri Ennio Morricone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65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033" y="0"/>
            <a:ext cx="768485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3795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0957243">
            <a:off x="749107" y="780729"/>
            <a:ext cx="4060722" cy="11464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Adeus Mãe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026755">
            <a:off x="1273849" y="2998801"/>
            <a:ext cx="3582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Laura Lopes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040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prestig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21" y="0"/>
            <a:ext cx="802531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85287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0997326">
            <a:off x="210644" y="953309"/>
            <a:ext cx="587051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Quisera enganar teu tempo de vida,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Poder prolongar a tua existência...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Todavia, neste afã envolvida,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tua morte chegou sem clemência!</a:t>
            </a:r>
          </a:p>
        </p:txBody>
      </p:sp>
    </p:spTree>
    <p:extLst>
      <p:ext uri="{BB962C8B-B14F-4D97-AF65-F5344CB8AC3E}">
        <p14:creationId xmlns:p14="http://schemas.microsoft.com/office/powerpoint/2010/main" val="35709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71" y="0"/>
            <a:ext cx="7918314" cy="47957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86518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919139">
            <a:off x="224697" y="992221"/>
            <a:ext cx="609013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 é triste o momento que apaga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Último sopro, da vida que resta,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Nesse momento, nossa mão te afaga,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Fechando teus olhos, já numa fresta!</a:t>
            </a:r>
          </a:p>
        </p:txBody>
      </p:sp>
    </p:spTree>
    <p:extLst>
      <p:ext uri="{BB962C8B-B14F-4D97-AF65-F5344CB8AC3E}">
        <p14:creationId xmlns:p14="http://schemas.microsoft.com/office/powerpoint/2010/main" val="3271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86" y="885217"/>
            <a:ext cx="4455268" cy="393615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783" y="321013"/>
            <a:ext cx="4571999" cy="435799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20737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959181">
            <a:off x="225948" y="1770434"/>
            <a:ext cx="554510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Tua existência ficará gravada...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Recordaremos todos os momentos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 tua presença, ó mãe amada!</a:t>
            </a:r>
          </a:p>
        </p:txBody>
      </p:sp>
    </p:spTree>
    <p:extLst>
      <p:ext uri="{BB962C8B-B14F-4D97-AF65-F5344CB8AC3E}">
        <p14:creationId xmlns:p14="http://schemas.microsoft.com/office/powerpoint/2010/main" val="399164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79" y="204280"/>
            <a:ext cx="7752944" cy="46887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1227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797768">
            <a:off x="409889" y="1449420"/>
            <a:ext cx="6115777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Agora que estás na eternidade,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Restam somente: lágrimas, lamentos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 dor imensa da eterna saudade!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Direitos reservados.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24949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92" y="223736"/>
            <a:ext cx="7801582" cy="46692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74440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31132" y="4581728"/>
            <a:ext cx="1829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Laura Lopes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92238" y="4681835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766" y="161925"/>
            <a:ext cx="2198452" cy="48196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0680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87392" y="1167319"/>
            <a:ext cx="557396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 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Laura Lopes-Póvoa de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Varzim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(Portugal)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Le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vent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cri-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Ennio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Morricone</a:t>
            </a:r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18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1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54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149</Words>
  <Application>Microsoft Office PowerPoint</Application>
  <PresentationFormat>Apresentação na tela (16:9)</PresentationFormat>
  <Paragraphs>32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2019-04-26T02:02:56Z</dcterms:created>
  <dcterms:modified xsi:type="dcterms:W3CDTF">2019-04-30T23:39:12Z</dcterms:modified>
</cp:coreProperties>
</file>