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4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5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CCE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2256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211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36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1083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2793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116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418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44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4937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96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454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8028E-2CE6-40D0-8628-00662F4AADA9}" type="datetimeFigureOut">
              <a:rPr lang="pt-BR" smtClean="0"/>
              <a:t>09/05/2021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003B3-1A6B-4B8D-B230-780F3F551B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338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A8FABB-0621-459B-9D29-CFB3967CF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0E3861A-E569-4B5B-B3AF-B5F465E39ED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705" b="6705"/>
          <a:stretch/>
        </p:blipFill>
        <p:spPr>
          <a:xfrm>
            <a:off x="447260" y="0"/>
            <a:ext cx="846813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1-Richard Clayderman The Way We Were (From The Way We Were)">
            <a:hlinkClick r:id="" action="ppaction://media"/>
            <a:extLst>
              <a:ext uri="{FF2B5EF4-FFF2-40B4-BE49-F238E27FC236}">
                <a16:creationId xmlns:a16="http://schemas.microsoft.com/office/drawing/2014/main" id="{760BADD2-1FC5-4F6C-B7E4-3E9E4FD8B2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40904" y="23464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F1D99D-AB98-444D-9406-913E1443F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99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">
        <p14:flythrough dir="out" hasBounce="1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01DDB9-9601-4831-8376-A020ECEE1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2C74DCBE-7B19-4583-9AEB-D3172D192421}"/>
              </a:ext>
            </a:extLst>
          </p:cNvPr>
          <p:cNvSpPr/>
          <p:nvPr/>
        </p:nvSpPr>
        <p:spPr>
          <a:xfrm>
            <a:off x="4909931" y="1056537"/>
            <a:ext cx="2950740" cy="12294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Seus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0D05A8B-246B-4825-A340-050F120EA7A0}"/>
              </a:ext>
            </a:extLst>
          </p:cNvPr>
          <p:cNvSpPr/>
          <p:nvPr/>
        </p:nvSpPr>
        <p:spPr>
          <a:xfrm>
            <a:off x="4572000" y="2787441"/>
            <a:ext cx="3604450" cy="6182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 Portella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011DC53-3705-4134-931E-56515BFD3CBA}"/>
              </a:ext>
            </a:extLst>
          </p:cNvPr>
          <p:cNvSpPr txBox="1"/>
          <p:nvPr/>
        </p:nvSpPr>
        <p:spPr>
          <a:xfrm>
            <a:off x="3269974" y="4303643"/>
            <a:ext cx="1483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13/10/2011</a:t>
            </a:r>
          </a:p>
        </p:txBody>
      </p:sp>
    </p:spTree>
    <p:extLst>
      <p:ext uri="{BB962C8B-B14F-4D97-AF65-F5344CB8AC3E}">
        <p14:creationId xmlns:p14="http://schemas.microsoft.com/office/powerpoint/2010/main" val="1432734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A8FABB-0621-459B-9D29-CFB3967CF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91A0EAD-1C40-4BDC-862C-91C7B7B18D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207" b="4207"/>
          <a:stretch/>
        </p:blipFill>
        <p:spPr>
          <a:xfrm>
            <a:off x="89452" y="0"/>
            <a:ext cx="894521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6834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01DDB9-9601-4831-8376-A020ECEE1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C3FE91-CA3A-47ED-B805-85E513CDCFA0}"/>
              </a:ext>
            </a:extLst>
          </p:cNvPr>
          <p:cNvSpPr txBox="1"/>
          <p:nvPr/>
        </p:nvSpPr>
        <p:spPr>
          <a:xfrm>
            <a:off x="4572000" y="1411357"/>
            <a:ext cx="376577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Sento ao piano com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vestido mais bonito.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Solto os cabelos, pinto 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lábios de carmim.</a:t>
            </a:r>
          </a:p>
        </p:txBody>
      </p:sp>
    </p:spTree>
    <p:extLst>
      <p:ext uri="{BB962C8B-B14F-4D97-AF65-F5344CB8AC3E}">
        <p14:creationId xmlns:p14="http://schemas.microsoft.com/office/powerpoint/2010/main" val="15277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ipple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A8FABB-0621-459B-9D29-CFB3967CF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022BED3-71AF-4FD0-BCB7-7918732417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707" b="8707"/>
          <a:stretch/>
        </p:blipFill>
        <p:spPr>
          <a:xfrm>
            <a:off x="964096" y="0"/>
            <a:ext cx="69872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054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01DDB9-9601-4831-8376-A020ECEE1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BF0229-0DA5-4FE9-9C4D-B1934354FDA6}"/>
              </a:ext>
            </a:extLst>
          </p:cNvPr>
          <p:cNvSpPr txBox="1"/>
          <p:nvPr/>
        </p:nvSpPr>
        <p:spPr>
          <a:xfrm>
            <a:off x="4667349" y="1540698"/>
            <a:ext cx="36231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Bebo o vinho que restou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toco nossa canção até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dedos doerem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calando as notas.</a:t>
            </a:r>
          </a:p>
        </p:txBody>
      </p:sp>
    </p:spTree>
    <p:extLst>
      <p:ext uri="{BB962C8B-B14F-4D97-AF65-F5344CB8AC3E}">
        <p14:creationId xmlns:p14="http://schemas.microsoft.com/office/powerpoint/2010/main" val="199878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ipple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A8FABB-0621-459B-9D29-CFB3967CF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0197242-F149-4AF6-B2BE-06D0456FE6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944" b="8944"/>
          <a:stretch/>
        </p:blipFill>
        <p:spPr>
          <a:xfrm>
            <a:off x="695739" y="0"/>
            <a:ext cx="78121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40306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01DDB9-9601-4831-8376-A020ECEE1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C31EE8-4B30-4D88-A7B7-7A592B6263E0}"/>
              </a:ext>
            </a:extLst>
          </p:cNvPr>
          <p:cNvSpPr txBox="1"/>
          <p:nvPr/>
        </p:nvSpPr>
        <p:spPr>
          <a:xfrm>
            <a:off x="5004124" y="1540698"/>
            <a:ext cx="343395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Entro em seu retrato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torno-me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sombra de sua figura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ilusão sinuosa;</a:t>
            </a:r>
          </a:p>
        </p:txBody>
      </p:sp>
    </p:spTree>
    <p:extLst>
      <p:ext uri="{BB962C8B-B14F-4D97-AF65-F5344CB8AC3E}">
        <p14:creationId xmlns:p14="http://schemas.microsoft.com/office/powerpoint/2010/main" val="97012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14:ripple/>
      </p:transition>
    </mc:Choice>
    <mc:Fallback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A8FABB-0621-459B-9D29-CFB3967CF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BE09AD2-101B-46B1-9559-D05C004977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60" y="0"/>
            <a:ext cx="780221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46133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01DDB9-9601-4831-8376-A020ECEE1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0546944-3F63-46AF-A0C5-5F9B037DA435}"/>
              </a:ext>
            </a:extLst>
          </p:cNvPr>
          <p:cNvSpPr txBox="1"/>
          <p:nvPr/>
        </p:nvSpPr>
        <p:spPr>
          <a:xfrm>
            <a:off x="4864106" y="1470991"/>
            <a:ext cx="335380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percorre um corpo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curvas e desvios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nunca são meus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só seus.</a:t>
            </a:r>
          </a:p>
        </p:txBody>
      </p:sp>
    </p:spTree>
    <p:extLst>
      <p:ext uri="{BB962C8B-B14F-4D97-AF65-F5344CB8AC3E}">
        <p14:creationId xmlns:p14="http://schemas.microsoft.com/office/powerpoint/2010/main" val="254459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ipple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A8FABB-0621-459B-9D29-CFB3967CF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8659E4C-904E-4358-8864-FC597D0D78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" b="2375"/>
          <a:stretch/>
        </p:blipFill>
        <p:spPr>
          <a:xfrm>
            <a:off x="616226" y="0"/>
            <a:ext cx="7981122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102955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649E1B-4EAA-4F1D-B645-9D0472749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C2E5B7E-6F13-4B32-B6C9-69D65DB8B274}"/>
              </a:ext>
            </a:extLst>
          </p:cNvPr>
          <p:cNvSpPr txBox="1"/>
          <p:nvPr/>
        </p:nvSpPr>
        <p:spPr>
          <a:xfrm>
            <a:off x="3170603" y="397565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Marcia Portella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-The Way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Were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3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978795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wind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130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17</cp:revision>
  <dcterms:created xsi:type="dcterms:W3CDTF">2021-05-09T00:47:15Z</dcterms:created>
  <dcterms:modified xsi:type="dcterms:W3CDTF">2021-05-09T15:03:38Z</dcterms:modified>
</cp:coreProperties>
</file>