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1" r:id="rId6"/>
    <p:sldId id="267" r:id="rId7"/>
    <p:sldId id="262" r:id="rId8"/>
    <p:sldId id="263" r:id="rId9"/>
    <p:sldId id="268" r:id="rId10"/>
    <p:sldId id="264" r:id="rId11"/>
    <p:sldId id="265" r:id="rId12"/>
    <p:sldId id="259" r:id="rId13"/>
    <p:sldId id="258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3561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7231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7931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6094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491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4961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465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4809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9966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157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9289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2CA8C-2F0E-4AA8-8242-C1B643DBEFE1}" type="datetimeFigureOut">
              <a:rPr lang="pt-BR" smtClean="0"/>
              <a:t>20/07/2020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8C67B-E085-4DB9-BF06-B670FAC989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253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onda, andando de, surfando, água&#10;&#10;Descrição gerada automaticamente">
            <a:extLst>
              <a:ext uri="{FF2B5EF4-FFF2-40B4-BE49-F238E27FC236}">
                <a16:creationId xmlns:a16="http://schemas.microsoft.com/office/drawing/2014/main" id="{89BEB77D-4726-4E59-B0A8-CCAE3EEC52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-3-Vangelis   Alpha (Best World Instrumental Musics 2013  HQ) Mu©o-[AudioTrimmer.com]">
            <a:hlinkClick r:id="" action="ppaction://media"/>
            <a:extLst>
              <a:ext uri="{FF2B5EF4-FFF2-40B4-BE49-F238E27FC236}">
                <a16:creationId xmlns:a16="http://schemas.microsoft.com/office/drawing/2014/main" id="{207E0524-F652-453C-9BAB-CFF02692C9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7459" y="24238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7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loção, tijolo&#10;&#10;Descrição gerada automaticamente">
            <a:extLst>
              <a:ext uri="{FF2B5EF4-FFF2-40B4-BE49-F238E27FC236}">
                <a16:creationId xmlns:a16="http://schemas.microsoft.com/office/drawing/2014/main" id="{74DC109A-C37C-4255-84C8-8E5A55433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2586661-7A9C-4260-B28A-9A2B0763DF81}"/>
              </a:ext>
            </a:extLst>
          </p:cNvPr>
          <p:cNvSpPr/>
          <p:nvPr/>
        </p:nvSpPr>
        <p:spPr>
          <a:xfrm>
            <a:off x="2026688" y="1386604"/>
            <a:ext cx="5090624" cy="13565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FFCC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Mulher Guerreira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7A0426A-FF22-49E3-87A9-DF872716A295}"/>
              </a:ext>
            </a:extLst>
          </p:cNvPr>
          <p:cNvSpPr/>
          <p:nvPr/>
        </p:nvSpPr>
        <p:spPr>
          <a:xfrm>
            <a:off x="2765775" y="2813539"/>
            <a:ext cx="3612449" cy="8240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FFCC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Nara Pamplona</a:t>
            </a:r>
          </a:p>
        </p:txBody>
      </p:sp>
    </p:spTree>
    <p:extLst>
      <p:ext uri="{BB962C8B-B14F-4D97-AF65-F5344CB8AC3E}">
        <p14:creationId xmlns:p14="http://schemas.microsoft.com/office/powerpoint/2010/main" val="722673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70A7E6-0FA4-4568-B444-8B09A3D7E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cachorro, pequeno, marrom&#10;&#10;Descrição gerada automaticamente">
            <a:extLst>
              <a:ext uri="{FF2B5EF4-FFF2-40B4-BE49-F238E27FC236}">
                <a16:creationId xmlns:a16="http://schemas.microsoft.com/office/drawing/2014/main" id="{42D86802-EEB5-4A13-9FD2-8392F51F32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1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omb/>
      </p:transition>
    </mc:Choice>
    <mc:Fallback>
      <p:transition spd="slow" advTm="3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loção, tijolo&#10;&#10;Descrição gerada automaticamente">
            <a:extLst>
              <a:ext uri="{FF2B5EF4-FFF2-40B4-BE49-F238E27FC236}">
                <a16:creationId xmlns:a16="http://schemas.microsoft.com/office/drawing/2014/main" id="{74DC109A-C37C-4255-84C8-8E5A55433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BE0D8BB-DC4C-45F7-8A62-F033D3AA043F}"/>
              </a:ext>
            </a:extLst>
          </p:cNvPr>
          <p:cNvSpPr txBox="1"/>
          <p:nvPr/>
        </p:nvSpPr>
        <p:spPr>
          <a:xfrm>
            <a:off x="1656424" y="1467059"/>
            <a:ext cx="599715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importa com as pedras do caminho,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nuvens sombrias que rondam renitentes,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julgamentos maldosos dos insensatos,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quedas que deixam profundas feridas...</a:t>
            </a:r>
          </a:p>
        </p:txBody>
      </p:sp>
    </p:spTree>
    <p:extLst>
      <p:ext uri="{BB962C8B-B14F-4D97-AF65-F5344CB8AC3E}">
        <p14:creationId xmlns:p14="http://schemas.microsoft.com/office/powerpoint/2010/main" val="129418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push dir="u"/>
      </p:transition>
    </mc:Choice>
    <mc:Fallback>
      <p:transition spd="slow" advTm="14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loção, tijolo&#10;&#10;Descrição gerada automaticamente">
            <a:extLst>
              <a:ext uri="{FF2B5EF4-FFF2-40B4-BE49-F238E27FC236}">
                <a16:creationId xmlns:a16="http://schemas.microsoft.com/office/drawing/2014/main" id="{74DC109A-C37C-4255-84C8-8E5A55433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87E78C5-07FF-4FCD-954E-7C1D56F88D69}"/>
              </a:ext>
            </a:extLst>
          </p:cNvPr>
          <p:cNvSpPr txBox="1"/>
          <p:nvPr/>
        </p:nvSpPr>
        <p:spPr>
          <a:xfrm>
            <a:off x="1040424" y="1602254"/>
            <a:ext cx="706315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sonhos acalentados desfeitos pelo desamor,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tempestades que assombram seus dias e noites,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ingratidão dos que não conhecem a sensibilidade,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inveja a cobiçar seus próprios espaços...</a:t>
            </a:r>
          </a:p>
        </p:txBody>
      </p:sp>
    </p:spTree>
    <p:extLst>
      <p:ext uri="{BB962C8B-B14F-4D97-AF65-F5344CB8AC3E}">
        <p14:creationId xmlns:p14="http://schemas.microsoft.com/office/powerpoint/2010/main" val="3523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cover/>
      </p:transition>
    </mc:Choice>
    <mc:Fallback>
      <p:transition spd="slow" advTm="14000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70A7E6-0FA4-4568-B444-8B09A3D7E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lenço na cabeça&#10;&#10;Descrição gerada automaticamente">
            <a:extLst>
              <a:ext uri="{FF2B5EF4-FFF2-40B4-BE49-F238E27FC236}">
                <a16:creationId xmlns:a16="http://schemas.microsoft.com/office/drawing/2014/main" id="{D354CFF0-BF29-49EE-A3B7-21B02B9138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4145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loção, tijolo&#10;&#10;Descrição gerada automaticamente">
            <a:extLst>
              <a:ext uri="{FF2B5EF4-FFF2-40B4-BE49-F238E27FC236}">
                <a16:creationId xmlns:a16="http://schemas.microsoft.com/office/drawing/2014/main" id="{74DC109A-C37C-4255-84C8-8E5A55433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73D22FC-76FA-47C6-AA94-77231D81CB9A}"/>
              </a:ext>
            </a:extLst>
          </p:cNvPr>
          <p:cNvSpPr txBox="1"/>
          <p:nvPr/>
        </p:nvSpPr>
        <p:spPr>
          <a:xfrm>
            <a:off x="1066072" y="1412985"/>
            <a:ext cx="7011855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Hasteia sua bandeira de guerreira tenaz,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prossegue na sua luta, no seu caminhar teimoso,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um sorriso radiante e ameno enfeitando seu rosto,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Confiante, segura, que alcançará seus objetivos!</a:t>
            </a:r>
          </a:p>
        </p:txBody>
      </p:sp>
    </p:spTree>
    <p:extLst>
      <p:ext uri="{BB962C8B-B14F-4D97-AF65-F5344CB8AC3E}">
        <p14:creationId xmlns:p14="http://schemas.microsoft.com/office/powerpoint/2010/main" val="1062132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push dir="u"/>
      </p:transition>
    </mc:Choice>
    <mc:Fallback>
      <p:transition spd="slow" advTm="14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loção, tijolo&#10;&#10;Descrição gerada automaticamente">
            <a:extLst>
              <a:ext uri="{FF2B5EF4-FFF2-40B4-BE49-F238E27FC236}">
                <a16:creationId xmlns:a16="http://schemas.microsoft.com/office/drawing/2014/main" id="{74DC109A-C37C-4255-84C8-8E5A55433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4AB56D6-3A9C-48F1-9886-FEF6A034DB8E}"/>
              </a:ext>
            </a:extLst>
          </p:cNvPr>
          <p:cNvSpPr txBox="1"/>
          <p:nvPr/>
        </p:nvSpPr>
        <p:spPr>
          <a:xfrm>
            <a:off x="764348" y="1663809"/>
            <a:ext cx="76153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Admirável mulher! Com alma tecida com fibras de aço!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Portando sua espada enfeitada com fios de ouro,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Trava seus embates com a força do amor, da ternura,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Chegando a vitória final com sensatez, maturidade...!</a:t>
            </a:r>
          </a:p>
        </p:txBody>
      </p:sp>
    </p:spTree>
    <p:extLst>
      <p:ext uri="{BB962C8B-B14F-4D97-AF65-F5344CB8AC3E}">
        <p14:creationId xmlns:p14="http://schemas.microsoft.com/office/powerpoint/2010/main" val="179967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cover/>
      </p:transition>
    </mc:Choice>
    <mc:Fallback>
      <p:transition spd="slow" advTm="14000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70A7E6-0FA4-4568-B444-8B09A3D7E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m 11" descr="Uma imagem contendo andando de, neve, homem, onda&#10;&#10;Descrição gerada automaticamente">
            <a:extLst>
              <a:ext uri="{FF2B5EF4-FFF2-40B4-BE49-F238E27FC236}">
                <a16:creationId xmlns:a16="http://schemas.microsoft.com/office/drawing/2014/main" id="{C63286E4-416C-44D9-9102-5A2EA0DE96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88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hecker/>
      </p:transition>
    </mc:Choice>
    <mc:Fallback>
      <p:transition spd="slow" advTm="3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loção, tijolo&#10;&#10;Descrição gerada automaticamente">
            <a:extLst>
              <a:ext uri="{FF2B5EF4-FFF2-40B4-BE49-F238E27FC236}">
                <a16:creationId xmlns:a16="http://schemas.microsoft.com/office/drawing/2014/main" id="{74DC109A-C37C-4255-84C8-8E5A55433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99ACEB-EFCB-4BFE-B3EB-8EDCDCEEDA78}"/>
              </a:ext>
            </a:extLst>
          </p:cNvPr>
          <p:cNvSpPr txBox="1"/>
          <p:nvPr/>
        </p:nvSpPr>
        <p:spPr>
          <a:xfrm>
            <a:off x="991532" y="1587639"/>
            <a:ext cx="716093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guarda ódio, rancor, pelos desafetos,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Compreende suas fissuras, fragilidades, arestas,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os vendo abatidos, levanto-os do solo,</a:t>
            </a:r>
          </a:p>
          <a:p>
            <a:pPr algn="ctr"/>
            <a:r>
              <a:rPr lang="pt-BR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mãos amigas, acolhedoras, de sensível mulher...</a:t>
            </a:r>
          </a:p>
        </p:txBody>
      </p:sp>
    </p:spTree>
    <p:extLst>
      <p:ext uri="{BB962C8B-B14F-4D97-AF65-F5344CB8AC3E}">
        <p14:creationId xmlns:p14="http://schemas.microsoft.com/office/powerpoint/2010/main" val="186016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push dir="u"/>
      </p:transition>
    </mc:Choice>
    <mc:Fallback>
      <p:transition spd="slow" advTm="14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, loção, tijolo&#10;&#10;Descrição gerada automaticamente">
            <a:extLst>
              <a:ext uri="{FF2B5EF4-FFF2-40B4-BE49-F238E27FC236}">
                <a16:creationId xmlns:a16="http://schemas.microsoft.com/office/drawing/2014/main" id="{74DC109A-C37C-4255-84C8-8E5A55433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9481497-583B-475E-AD52-4FCB62165B34}"/>
              </a:ext>
            </a:extLst>
          </p:cNvPr>
          <p:cNvSpPr txBox="1"/>
          <p:nvPr/>
        </p:nvSpPr>
        <p:spPr>
          <a:xfrm>
            <a:off x="1070272" y="1326382"/>
            <a:ext cx="686277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Bela mulher guerreira! que derrama lágrimas,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Sofre as suas e as dores dos que a rodeiam,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cultiva em seu coração a beleza, a arte do existir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Guerreia, mas solve, com prazer, o vinho da vida!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Rio, 16/11/2008</a:t>
            </a:r>
          </a:p>
        </p:txBody>
      </p:sp>
    </p:spTree>
    <p:extLst>
      <p:ext uri="{BB962C8B-B14F-4D97-AF65-F5344CB8AC3E}">
        <p14:creationId xmlns:p14="http://schemas.microsoft.com/office/powerpoint/2010/main" val="521247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cover/>
      </p:transition>
    </mc:Choice>
    <mc:Fallback>
      <p:transition spd="slow" advTm="14000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70A7E6-0FA4-4568-B444-8B09A3D7E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deitado, comida, homem, jovem&#10;&#10;Descrição gerada automaticamente">
            <a:extLst>
              <a:ext uri="{FF2B5EF4-FFF2-40B4-BE49-F238E27FC236}">
                <a16:creationId xmlns:a16="http://schemas.microsoft.com/office/drawing/2014/main" id="{F4589468-74F8-41F1-A996-8B3510DE2B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33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warp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aplique, vestuário, mulher, vestido&#10;&#10;Descrição gerada automaticamente">
            <a:extLst>
              <a:ext uri="{FF2B5EF4-FFF2-40B4-BE49-F238E27FC236}">
                <a16:creationId xmlns:a16="http://schemas.microsoft.com/office/drawing/2014/main" id="{7A665DC5-2D4D-477C-92F3-830AC55606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C98A6F-7073-41DE-8F18-FDCF910B6524}"/>
              </a:ext>
            </a:extLst>
          </p:cNvPr>
          <p:cNvSpPr txBox="1"/>
          <p:nvPr/>
        </p:nvSpPr>
        <p:spPr>
          <a:xfrm>
            <a:off x="112573" y="725090"/>
            <a:ext cx="5373587" cy="4001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Nara Pamplona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Vangelis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-Alpha(Instrumental)</a:t>
            </a:r>
          </a:p>
          <a:p>
            <a:pPr algn="ctr"/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0B47CD7-2488-48A0-A1D2-2282682B0782}"/>
              </a:ext>
            </a:extLst>
          </p:cNvPr>
          <p:cNvSpPr txBox="1"/>
          <p:nvPr/>
        </p:nvSpPr>
        <p:spPr>
          <a:xfrm>
            <a:off x="6358728" y="2110085"/>
            <a:ext cx="1912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Nara Pamplona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8DA8934E-2368-4D5D-8F07-E53B7A301416}"/>
              </a:ext>
            </a:extLst>
          </p:cNvPr>
          <p:cNvSpPr txBox="1"/>
          <p:nvPr/>
        </p:nvSpPr>
        <p:spPr>
          <a:xfrm>
            <a:off x="6358728" y="472618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68477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 isInverted="1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287</Words>
  <Application>Microsoft Office PowerPoint</Application>
  <PresentationFormat>Apresentação na tela (16:9)</PresentationFormat>
  <Paragraphs>40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14</cp:revision>
  <dcterms:created xsi:type="dcterms:W3CDTF">2020-06-20T01:24:55Z</dcterms:created>
  <dcterms:modified xsi:type="dcterms:W3CDTF">2020-07-20T17:44:32Z</dcterms:modified>
</cp:coreProperties>
</file>