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6" r:id="rId5"/>
    <p:sldId id="270" r:id="rId6"/>
    <p:sldId id="269" r:id="rId7"/>
    <p:sldId id="261" r:id="rId8"/>
    <p:sldId id="262" r:id="rId9"/>
    <p:sldId id="268" r:id="rId10"/>
    <p:sldId id="259" r:id="rId11"/>
    <p:sldId id="264" r:id="rId12"/>
    <p:sldId id="267" r:id="rId13"/>
    <p:sldId id="265" r:id="rId14"/>
    <p:sldId id="271" r:id="rId15"/>
    <p:sldId id="272" r:id="rId16"/>
    <p:sldId id="263" r:id="rId17"/>
    <p:sldId id="258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9259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5901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429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2784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009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6484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9322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5011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5275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880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6334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9996E-7514-4338-96EE-A6EBDD35CB03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FAB1E-FF8B-4452-B55D-67DD0AB815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9589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água, em pé, homem&#10;&#10;Descrição gerada automaticamente">
            <a:extLst>
              <a:ext uri="{FF2B5EF4-FFF2-40B4-BE49-F238E27FC236}">
                <a16:creationId xmlns:a16="http://schemas.microsoft.com/office/drawing/2014/main" id="{60C58071-3974-4BCA-8DB1-0E88B24D11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CM Angels And Alcohol - Alan Jackson">
            <a:hlinkClick r:id="" action="ppaction://media"/>
            <a:extLst>
              <a:ext uri="{FF2B5EF4-FFF2-40B4-BE49-F238E27FC236}">
                <a16:creationId xmlns:a16="http://schemas.microsoft.com/office/drawing/2014/main" id="{6EC70C4B-F13C-47F4-857F-D87FFFCC5E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7556" y="23573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93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7A3AE06-757E-4B09-AE13-E58304C29E01}"/>
              </a:ext>
            </a:extLst>
          </p:cNvPr>
          <p:cNvSpPr/>
          <p:nvPr/>
        </p:nvSpPr>
        <p:spPr>
          <a:xfrm>
            <a:off x="2555735" y="773723"/>
            <a:ext cx="4635436" cy="13955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CONSTATAÇÕES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9B2B8E1-E4D0-49B7-8CCA-80EF4275C1CA}"/>
              </a:ext>
            </a:extLst>
          </p:cNvPr>
          <p:cNvSpPr/>
          <p:nvPr/>
        </p:nvSpPr>
        <p:spPr>
          <a:xfrm>
            <a:off x="2675159" y="2942980"/>
            <a:ext cx="4396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4202177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com vestido florido&#10;&#10;Descrição gerada automaticamente">
            <a:extLst>
              <a:ext uri="{FF2B5EF4-FFF2-40B4-BE49-F238E27FC236}">
                <a16:creationId xmlns:a16="http://schemas.microsoft.com/office/drawing/2014/main" id="{BA370630-4216-48C1-81D7-676A207D8E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827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ircle/>
      </p:transition>
    </mc:Choice>
    <mc:Fallback>
      <p:transition spd="slow" advTm="2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comida&#10;&#10;Descrição gerada automaticamente">
            <a:extLst>
              <a:ext uri="{FF2B5EF4-FFF2-40B4-BE49-F238E27FC236}">
                <a16:creationId xmlns:a16="http://schemas.microsoft.com/office/drawing/2014/main" id="{EE5A56F2-3B3E-4805-9A31-B8008C01A6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984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eveal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comida&#10;&#10;Descrição gerada automaticamente">
            <a:extLst>
              <a:ext uri="{FF2B5EF4-FFF2-40B4-BE49-F238E27FC236}">
                <a16:creationId xmlns:a16="http://schemas.microsoft.com/office/drawing/2014/main" id="{BE0A3167-86A2-427F-9E61-99FC462086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686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wipe/>
      </p:transition>
    </mc:Choice>
    <mc:Fallback>
      <p:transition spd="slow" advTm="2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sa, comida, cortina, tapete&#10;&#10;Descrição gerada automaticamente">
            <a:extLst>
              <a:ext uri="{FF2B5EF4-FFF2-40B4-BE49-F238E27FC236}">
                <a16:creationId xmlns:a16="http://schemas.microsoft.com/office/drawing/2014/main" id="{4149B89E-DF34-464F-9F70-8A953B01D6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Mulher com flor na cabeça&#10;&#10;Descrição gerada automaticamente">
            <a:extLst>
              <a:ext uri="{FF2B5EF4-FFF2-40B4-BE49-F238E27FC236}">
                <a16:creationId xmlns:a16="http://schemas.microsoft.com/office/drawing/2014/main" id="{40DFCE33-47EB-4C86-B6FD-02AE0CDAC6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673" y="0"/>
            <a:ext cx="707403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23971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hecker/>
      </p:transition>
    </mc:Choice>
    <mc:Fallback>
      <p:transition spd="slow" advTm="2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bolo, mesa, no interior, corte&#10;&#10;Descrição gerada automaticamente">
            <a:extLst>
              <a:ext uri="{FF2B5EF4-FFF2-40B4-BE49-F238E27FC236}">
                <a16:creationId xmlns:a16="http://schemas.microsoft.com/office/drawing/2014/main" id="{DA1D5BC7-17AB-4BAC-BD5E-AEAACD4A0C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713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06516" y="802035"/>
            <a:ext cx="1847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m 6" descr="Uma imagem contendo mesa&#10;&#10;Descrição gerada automaticamente">
            <a:extLst>
              <a:ext uri="{FF2B5EF4-FFF2-40B4-BE49-F238E27FC236}">
                <a16:creationId xmlns:a16="http://schemas.microsoft.com/office/drawing/2014/main" id="{B2D366D4-B395-4297-8EB8-215C2A2D47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 descr="Mulher com flor na cabeça&#10;&#10;Descrição gerada automaticamente">
            <a:extLst>
              <a:ext uri="{FF2B5EF4-FFF2-40B4-BE49-F238E27FC236}">
                <a16:creationId xmlns:a16="http://schemas.microsoft.com/office/drawing/2014/main" id="{F917ECDA-7EB4-4EB2-A830-161077C1E7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1" y="0"/>
            <a:ext cx="697495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9504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prism isContent="1" isInverted="1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vestuário, mesa, vestido, cortina&#10;&#10;Descrição gerada automaticamente">
            <a:extLst>
              <a:ext uri="{FF2B5EF4-FFF2-40B4-BE49-F238E27FC236}">
                <a16:creationId xmlns:a16="http://schemas.microsoft.com/office/drawing/2014/main" id="{8D4609D0-ABE5-4F82-A9FB-4ABDC56BA4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22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randomBar dir="vert"/>
      </p:transition>
    </mc:Choice>
    <mc:Fallback>
      <p:transition spd="slow" advTm="2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EB02E1-099E-46D0-BF5D-0DDFB525B81E}"/>
              </a:ext>
            </a:extLst>
          </p:cNvPr>
          <p:cNvSpPr txBox="1"/>
          <p:nvPr/>
        </p:nvSpPr>
        <p:spPr>
          <a:xfrm>
            <a:off x="1993548" y="622998"/>
            <a:ext cx="5903411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coleciono delicadezas. Guardo sorrisos,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palavras, gestos, abraços, afagos.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Todas essas pequenezas que iluminam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coração da gente.  Todas essas lindezas que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nos acariciam a alma.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trago-as sempre bem guardadas,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baú de coisas lindas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eu chamo de coração. </a:t>
            </a:r>
          </a:p>
          <a:p>
            <a:pPr algn="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Monalisa Macedo</a:t>
            </a:r>
          </a:p>
        </p:txBody>
      </p:sp>
    </p:spTree>
    <p:extLst>
      <p:ext uri="{BB962C8B-B14F-4D97-AF65-F5344CB8AC3E}">
        <p14:creationId xmlns:p14="http://schemas.microsoft.com/office/powerpoint/2010/main" val="3380289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0">
        <p:split orient="vert"/>
      </p:transition>
    </mc:Choice>
    <mc:Fallback>
      <p:transition spd="slow" advTm="2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comida, mesa, sanduíche, corte&#10;&#10;Descrição gerada automaticamente">
            <a:extLst>
              <a:ext uri="{FF2B5EF4-FFF2-40B4-BE49-F238E27FC236}">
                <a16:creationId xmlns:a16="http://schemas.microsoft.com/office/drawing/2014/main" id="{861D3276-D676-498B-9F47-3CAED6115B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42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com vestido verde&#10;&#10;Descrição gerada automaticamente">
            <a:extLst>
              <a:ext uri="{FF2B5EF4-FFF2-40B4-BE49-F238E27FC236}">
                <a16:creationId xmlns:a16="http://schemas.microsoft.com/office/drawing/2014/main" id="{3C5520C3-0D31-4EA9-BD02-2F91336CC7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78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ipple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Mulher com flor no cabelo&#10;&#10;Descrição gerada automaticamente">
            <a:extLst>
              <a:ext uri="{FF2B5EF4-FFF2-40B4-BE49-F238E27FC236}">
                <a16:creationId xmlns:a16="http://schemas.microsoft.com/office/drawing/2014/main" id="{E80170D2-ECAB-45AD-9D33-280173A671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907" y="0"/>
            <a:ext cx="711318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47399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tecido, comida, tapete, cortina&#10;&#10;Descrição gerada automaticamente">
            <a:extLst>
              <a:ext uri="{FF2B5EF4-FFF2-40B4-BE49-F238E27FC236}">
                <a16:creationId xmlns:a16="http://schemas.microsoft.com/office/drawing/2014/main" id="{961201B3-CDE1-4294-8258-37247C099C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979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com vestido florido&#10;&#10;Descrição gerada automaticamente">
            <a:extLst>
              <a:ext uri="{FF2B5EF4-FFF2-40B4-BE49-F238E27FC236}">
                <a16:creationId xmlns:a16="http://schemas.microsoft.com/office/drawing/2014/main" id="{8D4C51E4-2966-4580-B738-7615E01139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19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flip dir="r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63E0845-A7AE-4772-9FDC-682C4A26462F}"/>
              </a:ext>
            </a:extLst>
          </p:cNvPr>
          <p:cNvSpPr txBox="1"/>
          <p:nvPr/>
        </p:nvSpPr>
        <p:spPr>
          <a:xfrm>
            <a:off x="2476514" y="673240"/>
            <a:ext cx="481894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"Felicidade é aquele sorriso bobo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no rosto de quem decidiu,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simplesmente, esquecer qualquer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tristeza e ser feliz.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quando perguntam o porquê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ser assim, responde 'sei lá,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acho que ser feliz faz bem pra mim’.”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Gustavo Lacombe.</a:t>
            </a:r>
          </a:p>
        </p:txBody>
      </p:sp>
    </p:spTree>
    <p:extLst>
      <p:ext uri="{BB962C8B-B14F-4D97-AF65-F5344CB8AC3E}">
        <p14:creationId xmlns:p14="http://schemas.microsoft.com/office/powerpoint/2010/main" val="3142600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8000">
        <p15:prstTrans prst="wind"/>
      </p:transition>
    </mc:Choice>
    <mc:Fallback>
      <p:transition spd="slow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07902E7-9634-413C-AB99-A3EBE7F902EE}"/>
              </a:ext>
            </a:extLst>
          </p:cNvPr>
          <p:cNvSpPr txBox="1"/>
          <p:nvPr/>
        </p:nvSpPr>
        <p:spPr>
          <a:xfrm>
            <a:off x="3837949" y="914400"/>
            <a:ext cx="5366341" cy="38702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Arquivo Pessoal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Angels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Alcohol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-Alan Jackson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39889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push dir="u"/>
      </p:transition>
    </mc:Choice>
    <mc:Fallback>
      <p:transition spd="slow" advTm="9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161</Words>
  <Application>Microsoft Office PowerPoint</Application>
  <PresentationFormat>Apresentação na tela (16:9)</PresentationFormat>
  <Paragraphs>29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</cp:lastModifiedBy>
  <cp:revision>11</cp:revision>
  <dcterms:created xsi:type="dcterms:W3CDTF">2020-02-22T01:25:35Z</dcterms:created>
  <dcterms:modified xsi:type="dcterms:W3CDTF">2020-07-26T01:54:52Z</dcterms:modified>
</cp:coreProperties>
</file>