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62" r:id="rId2"/>
    <p:sldId id="256" r:id="rId3"/>
    <p:sldId id="260" r:id="rId4"/>
    <p:sldId id="259" r:id="rId5"/>
    <p:sldId id="257" r:id="rId6"/>
    <p:sldId id="261" r:id="rId7"/>
    <p:sldId id="258" r:id="rId8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3" autoAdjust="0"/>
    <p:restoredTop sz="94291" autoAdjust="0"/>
  </p:normalViewPr>
  <p:slideViewPr>
    <p:cSldViewPr snapToGrid="0">
      <p:cViewPr varScale="1">
        <p:scale>
          <a:sx n="84" d="100"/>
          <a:sy n="84" d="100"/>
        </p:scale>
        <p:origin x="106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E1EB79-9A4C-4C98-837D-452D3891D67C}" type="datetimeFigureOut">
              <a:rPr lang="pt-BR" smtClean="0"/>
              <a:t>08/11/2023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613E0B-4EE5-4C44-86C8-747C9959E0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44156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613E0B-4EE5-4C44-86C8-747C9959E0EC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16149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3BFA7-2B8D-4814-ABB2-5AE11A66AB0A}" type="datetimeFigureOut">
              <a:rPr lang="pt-BR" smtClean="0"/>
              <a:t>08/11/2023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167BF-BFFE-4AAD-A565-DB53C1FF09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648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3BFA7-2B8D-4814-ABB2-5AE11A66AB0A}" type="datetimeFigureOut">
              <a:rPr lang="pt-BR" smtClean="0"/>
              <a:t>08/11/2023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167BF-BFFE-4AAD-A565-DB53C1FF09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1824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3BFA7-2B8D-4814-ABB2-5AE11A66AB0A}" type="datetimeFigureOut">
              <a:rPr lang="pt-BR" smtClean="0"/>
              <a:t>08/11/2023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167BF-BFFE-4AAD-A565-DB53C1FF09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4333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3BFA7-2B8D-4814-ABB2-5AE11A66AB0A}" type="datetimeFigureOut">
              <a:rPr lang="pt-BR" smtClean="0"/>
              <a:t>08/11/2023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167BF-BFFE-4AAD-A565-DB53C1FF09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2291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3BFA7-2B8D-4814-ABB2-5AE11A66AB0A}" type="datetimeFigureOut">
              <a:rPr lang="pt-BR" smtClean="0"/>
              <a:t>08/11/2023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167BF-BFFE-4AAD-A565-DB53C1FF09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68648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3BFA7-2B8D-4814-ABB2-5AE11A66AB0A}" type="datetimeFigureOut">
              <a:rPr lang="pt-BR" smtClean="0"/>
              <a:t>08/11/2023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167BF-BFFE-4AAD-A565-DB53C1FF09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2256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3BFA7-2B8D-4814-ABB2-5AE11A66AB0A}" type="datetimeFigureOut">
              <a:rPr lang="pt-BR" smtClean="0"/>
              <a:t>08/11/2023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167BF-BFFE-4AAD-A565-DB53C1FF09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4723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3BFA7-2B8D-4814-ABB2-5AE11A66AB0A}" type="datetimeFigureOut">
              <a:rPr lang="pt-BR" smtClean="0"/>
              <a:t>08/11/2023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167BF-BFFE-4AAD-A565-DB53C1FF09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7049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3BFA7-2B8D-4814-ABB2-5AE11A66AB0A}" type="datetimeFigureOut">
              <a:rPr lang="pt-BR" smtClean="0"/>
              <a:t>08/11/2023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167BF-BFFE-4AAD-A565-DB53C1FF09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867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3BFA7-2B8D-4814-ABB2-5AE11A66AB0A}" type="datetimeFigureOut">
              <a:rPr lang="pt-BR" smtClean="0"/>
              <a:t>08/11/2023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167BF-BFFE-4AAD-A565-DB53C1FF09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8421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3BFA7-2B8D-4814-ABB2-5AE11A66AB0A}" type="datetimeFigureOut">
              <a:rPr lang="pt-BR" smtClean="0"/>
              <a:t>08/11/2023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167BF-BFFE-4AAD-A565-DB53C1FF09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9603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  <a:alpha val="5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53BFA7-2B8D-4814-ABB2-5AE11A66AB0A}" type="datetimeFigureOut">
              <a:rPr lang="pt-BR" smtClean="0"/>
              <a:t>08/11/2023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9167BF-BFFE-4AAD-A565-DB53C1FF09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9887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jp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962F209-9DA8-19B0-8AE2-1BE9AF5D8B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2" y="-2000252"/>
            <a:ext cx="5143497" cy="9144001"/>
          </a:xfrm>
          <a:prstGeom prst="rect">
            <a:avLst/>
          </a:prstGeom>
        </p:spPr>
      </p:pic>
      <p:pic>
        <p:nvPicPr>
          <p:cNvPr id="6" name="Imagem 5" descr="Desenho de uma flor&#10;&#10;Descrição gerada automaticamente com confiança média">
            <a:extLst>
              <a:ext uri="{FF2B5EF4-FFF2-40B4-BE49-F238E27FC236}">
                <a16:creationId xmlns:a16="http://schemas.microsoft.com/office/drawing/2014/main" id="{A4F3BFC8-7F91-474D-55FF-91CB5A12842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457200"/>
            <a:ext cx="8115300" cy="42862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5-Richard Clayderman  - Extraños En La Noche">
            <a:hlinkClick r:id="" action="ppaction://media"/>
            <a:extLst>
              <a:ext uri="{FF2B5EF4-FFF2-40B4-BE49-F238E27FC236}">
                <a16:creationId xmlns:a16="http://schemas.microsoft.com/office/drawing/2014/main" id="{871B7664-FD96-971E-9899-A16A0D0029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165860" y="22669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18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7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4BA61FD-4BDB-AE49-51F9-97DE3FFE85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2" y="-2000249"/>
            <a:ext cx="5143497" cy="9144001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72B75D31-CC38-2834-D94C-8271B518FAB4}"/>
              </a:ext>
            </a:extLst>
          </p:cNvPr>
          <p:cNvSpPr/>
          <p:nvPr/>
        </p:nvSpPr>
        <p:spPr>
          <a:xfrm>
            <a:off x="1690562" y="1740753"/>
            <a:ext cx="697498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800" b="1" cap="none" spc="0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Verbo Amar, Predicado Mulher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09C5A225-7F35-8E08-B7AB-EAD686E44CEB}"/>
              </a:ext>
            </a:extLst>
          </p:cNvPr>
          <p:cNvSpPr/>
          <p:nvPr/>
        </p:nvSpPr>
        <p:spPr>
          <a:xfrm>
            <a:off x="2775736" y="2843732"/>
            <a:ext cx="335861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00" b="1" cap="none" spc="0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Benedito Oliveira</a:t>
            </a:r>
          </a:p>
          <a:p>
            <a:pPr algn="ctr"/>
            <a:r>
              <a:rPr lang="pt-BR" sz="400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(Bené </a:t>
            </a:r>
            <a:r>
              <a:rPr lang="pt-BR" sz="4000" b="1" dirty="0" err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Bené</a:t>
            </a:r>
            <a:r>
              <a:rPr lang="pt-BR" sz="400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  <a:endParaRPr lang="pt-BR" sz="40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5027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Tm="10000">
        <p15:prstTrans prst="curtains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5AB34A8-2E9A-39CE-B1A3-61001677B5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737" b="13737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077940C0-3484-53F9-AB14-DFC495441BFE}"/>
              </a:ext>
            </a:extLst>
          </p:cNvPr>
          <p:cNvSpPr txBox="1"/>
          <p:nvPr/>
        </p:nvSpPr>
        <p:spPr>
          <a:xfrm>
            <a:off x="220967" y="2349796"/>
            <a:ext cx="381707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“Uma letra”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“Um verso”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“Uma verdade”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“E o Gênero se completa”</a:t>
            </a:r>
          </a:p>
        </p:txBody>
      </p:sp>
    </p:spTree>
    <p:extLst>
      <p:ext uri="{BB962C8B-B14F-4D97-AF65-F5344CB8AC3E}">
        <p14:creationId xmlns:p14="http://schemas.microsoft.com/office/powerpoint/2010/main" val="4030095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Tm="12000">
        <p:pull/>
      </p:transition>
    </mc:Choice>
    <mc:Fallback xmlns="">
      <p:transition spd="slow" advTm="12000">
        <p:pull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D484F1C-68B9-DB24-73F1-2A0F41B5EBF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27" b="16127"/>
          <a:stretch/>
        </p:blipFill>
        <p:spPr>
          <a:xfrm>
            <a:off x="0" y="0"/>
            <a:ext cx="9144000" cy="529235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9A6E789-3931-4134-7380-7602A4D07ED1}"/>
              </a:ext>
            </a:extLst>
          </p:cNvPr>
          <p:cNvSpPr txBox="1"/>
          <p:nvPr/>
        </p:nvSpPr>
        <p:spPr>
          <a:xfrm>
            <a:off x="91323" y="131533"/>
            <a:ext cx="5022938" cy="5011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Linda dádiva de Deus, a habitar 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este planeta...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Única neste corpo encarnado 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mortal...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Cumplicidade em amar, dileta...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Inteligência e sabedoria natural...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Alma de luz e bondade, seleta...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Nua de maldade, em veste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espiritual...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Ama, encanta, sempre discreta...</a:t>
            </a:r>
          </a:p>
        </p:txBody>
      </p:sp>
    </p:spTree>
    <p:extLst>
      <p:ext uri="{BB962C8B-B14F-4D97-AF65-F5344CB8AC3E}">
        <p14:creationId xmlns:p14="http://schemas.microsoft.com/office/powerpoint/2010/main" val="273662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Tm="29000">
        <p:circle/>
      </p:transition>
    </mc:Choice>
    <mc:Fallback xmlns="">
      <p:transition spd="slow" advTm="29000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E76B770-B268-9026-C97A-776D47FC4DA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02" b="14102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9B7FEB53-8D0E-6826-3538-749023DE5401}"/>
              </a:ext>
            </a:extLst>
          </p:cNvPr>
          <p:cNvSpPr txBox="1"/>
          <p:nvPr/>
        </p:nvSpPr>
        <p:spPr>
          <a:xfrm>
            <a:off x="223284" y="724814"/>
            <a:ext cx="5421677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Mãe com um amor incondicional...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filho e a quem afeto lhe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desperta...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Rainha, Deusa, um dom celestial...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Leal a seus princípios, ilibada...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Elegância e simplicidade sem igual...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Nunca despreza se é amada...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sensata em seus atos e nunca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desleal...</a:t>
            </a:r>
          </a:p>
        </p:txBody>
      </p:sp>
    </p:spTree>
    <p:extLst>
      <p:ext uri="{BB962C8B-B14F-4D97-AF65-F5344CB8AC3E}">
        <p14:creationId xmlns:p14="http://schemas.microsoft.com/office/powerpoint/2010/main" val="2688627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Tm="29000">
        <p:split orient="vert"/>
      </p:transition>
    </mc:Choice>
    <mc:Fallback xmlns="">
      <p:transition spd="slow" advTm="29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AEF5E25-86C4-02E6-5E1C-B8F2CDF1CA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93" b="11593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BFE2DE6A-DF4D-5E06-7FA7-A64023E6DDE3}"/>
              </a:ext>
            </a:extLst>
          </p:cNvPr>
          <p:cNvSpPr txBox="1"/>
          <p:nvPr/>
        </p:nvSpPr>
        <p:spPr>
          <a:xfrm>
            <a:off x="4318077" y="148857"/>
            <a:ext cx="4669868" cy="64017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Oliva frondosa de frutos e sombra...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Livre, leve, mas não se entrega ao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vendaval...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Insólita quando ama e é cortejada...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Verdadeira, de sinceridade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excepcional...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Ética em tudo que ostenta...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Irônica às vezes, sem ofender o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moral...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Requintada, recatada, resolvida...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Amante, companheira, surreal...</a:t>
            </a:r>
          </a:p>
          <a:p>
            <a:pPr algn="ctr"/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simplesmente, Mulher...</a:t>
            </a:r>
          </a:p>
          <a:p>
            <a:pPr algn="ctr"/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685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Tm="30000">
        <p:randomBar dir="vert"/>
      </p:transition>
    </mc:Choice>
    <mc:Fallback xmlns="">
      <p:transition spd="slow" advTm="30000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4BA61FD-4BDB-AE49-51F9-97DE3FFE85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2" y="-2000249"/>
            <a:ext cx="5143497" cy="9144001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EC7C349-7AC4-16A5-6575-F920EB0A9DD9}"/>
              </a:ext>
            </a:extLst>
          </p:cNvPr>
          <p:cNvSpPr txBox="1"/>
          <p:nvPr/>
        </p:nvSpPr>
        <p:spPr>
          <a:xfrm>
            <a:off x="1468912" y="754911"/>
            <a:ext cx="6463629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Benedito Oliveira-Bené Bené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Richard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Extraños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Em La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Noche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63597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Tm="24000">
        <p:pull dir="d"/>
      </p:transition>
    </mc:Choice>
    <mc:Fallback xmlns="">
      <p:transition spd="slow" advTm="24000">
        <p:pull dir="d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201</TotalTime>
  <Words>253</Words>
  <Application>Microsoft Office PowerPoint</Application>
  <PresentationFormat>Apresentação na tela (16:9)</PresentationFormat>
  <Paragraphs>49</Paragraphs>
  <Slides>7</Slides>
  <Notes>1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Luzia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Verbo Amar, Predicado Mulher-Benedito Bené</dc:title>
  <dc:subject>Poesia</dc:subject>
  <dc:creator>Luzia Gabriele</dc:creator>
  <cp:lastModifiedBy>Luzia Gabriele</cp:lastModifiedBy>
  <cp:revision>8</cp:revision>
  <dcterms:created xsi:type="dcterms:W3CDTF">2023-11-05T20:53:45Z</dcterms:created>
  <dcterms:modified xsi:type="dcterms:W3CDTF">2023-11-08T03:37:36Z</dcterms:modified>
</cp:coreProperties>
</file>