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82" r:id="rId3"/>
    <p:sldId id="278" r:id="rId4"/>
    <p:sldId id="257" r:id="rId5"/>
    <p:sldId id="258" r:id="rId6"/>
    <p:sldId id="259" r:id="rId7"/>
    <p:sldId id="260" r:id="rId8"/>
    <p:sldId id="261" r:id="rId9"/>
    <p:sldId id="281" r:id="rId10"/>
    <p:sldId id="263" r:id="rId11"/>
    <p:sldId id="279" r:id="rId12"/>
    <p:sldId id="264" r:id="rId13"/>
    <p:sldId id="265" r:id="rId14"/>
    <p:sldId id="262" r:id="rId15"/>
    <p:sldId id="267" r:id="rId16"/>
    <p:sldId id="268" r:id="rId17"/>
    <p:sldId id="283" r:id="rId18"/>
    <p:sldId id="269" r:id="rId19"/>
    <p:sldId id="271" r:id="rId20"/>
    <p:sldId id="280" r:id="rId21"/>
    <p:sldId id="284" r:id="rId22"/>
    <p:sldId id="273" r:id="rId23"/>
    <p:sldId id="272" r:id="rId24"/>
    <p:sldId id="274" r:id="rId25"/>
    <p:sldId id="276" r:id="rId26"/>
    <p:sldId id="277" r:id="rId2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2BFFC-6B26-46FD-99F4-249C0D9CA879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A1BB4-6CBD-40F3-9E3A-B85542DC4B5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4454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A1BB4-6CBD-40F3-9E3A-B85542DC4B5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526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191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5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81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029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4332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14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13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915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844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862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300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63C1C-B15E-4D2B-BB8E-9EBE6F5EDD06}" type="datetimeFigureOut">
              <a:rPr lang="pt-BR" smtClean="0"/>
              <a:t>25/04/2019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0AE05-62E6-4D71-B3E9-4932FA9F1C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44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US 40 lyrics a song of thanks giv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30093" y="2393409"/>
            <a:ext cx="609600" cy="6096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609450" y="1470079"/>
            <a:ext cx="3273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askerville Old Face" panose="02020602080505020303" pitchFamily="18" charset="0"/>
              </a:rPr>
              <a:t>Cântico</a:t>
            </a:r>
            <a:endParaRPr lang="pt-BR" sz="5400" b="1" cap="none" spc="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323174" y="3129889"/>
            <a:ext cx="3846223" cy="73359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Cléo Menegatt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08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6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71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78956" y="1887166"/>
            <a:ext cx="61366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esperei pacientemente pelo Senhor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Ele se inclinou e ouviu meu clamor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Ele me tirou do abismo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fora do lamaçal</a:t>
            </a:r>
          </a:p>
        </p:txBody>
      </p:sp>
    </p:spTree>
    <p:extLst>
      <p:ext uri="{BB962C8B-B14F-4D97-AF65-F5344CB8AC3E}">
        <p14:creationId xmlns:p14="http://schemas.microsoft.com/office/powerpoint/2010/main" val="291920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5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37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8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 b="4207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970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 dir="d"/>
      </p:transition>
    </mc:Choice>
    <mc:Fallback>
      <p:transition spd="slow" advTm="3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61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6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0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28315" y="1673157"/>
            <a:ext cx="62263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cantarei, cantarei uma nova canção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 cantarei, cantarei uma nova canção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Quanto tempo para cantar esta canção?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Quanto tempo para cantar esta canção?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Quanto tempo, quanto tempo, quanto tempo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Quanto tempo para cantar esta canção?</a:t>
            </a:r>
          </a:p>
        </p:txBody>
      </p:sp>
    </p:spTree>
    <p:extLst>
      <p:ext uri="{BB962C8B-B14F-4D97-AF65-F5344CB8AC3E}">
        <p14:creationId xmlns:p14="http://schemas.microsoft.com/office/powerpoint/2010/main" val="287444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77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30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2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000">
        <p:strips dir="ld"/>
      </p:transition>
    </mc:Choice>
    <mc:Fallback>
      <p:transition spd="slow" advClick="0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377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/>
      </p:transition>
    </mc:Choice>
    <mc:Fallback>
      <p:transition spd="slow" advTm="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43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4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4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77931" y="2130358"/>
            <a:ext cx="613501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Ele firmou meus pés na rocha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fez firme minhas pegadas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Muitos verão, muitos verão e ouvirão</a:t>
            </a:r>
          </a:p>
        </p:txBody>
      </p:sp>
    </p:spTree>
    <p:extLst>
      <p:ext uri="{BB962C8B-B14F-4D97-AF65-F5344CB8AC3E}">
        <p14:creationId xmlns:p14="http://schemas.microsoft.com/office/powerpoint/2010/main" val="144070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0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trips dir="ld"/>
      </p:transition>
    </mc:Choice>
    <mc:Fallback>
      <p:transition spd="slow" advTm="3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3" b="2713"/>
          <a:stretch/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28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trips dir="ru"/>
      </p:transition>
    </mc:Choice>
    <mc:Fallback>
      <p:transition spd="slow" advTm="3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52" b="535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64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51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/>
      </p:transition>
    </mc:Choice>
    <mc:Fallback>
      <p:transition spd="slow" advTm="3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04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288221" cy="5143500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77" y="294290"/>
            <a:ext cx="3717337" cy="4550979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5" name="CaixaDeTexto 4"/>
          <p:cNvSpPr txBox="1"/>
          <p:nvPr/>
        </p:nvSpPr>
        <p:spPr>
          <a:xfrm>
            <a:off x="3996199" y="544749"/>
            <a:ext cx="507542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Letra da Canção 40-U2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40-U2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22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push dir="u"/>
      </p:transition>
    </mc:Choice>
    <mc:Fallback xmlns=""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121</Words>
  <Application>Microsoft Office PowerPoint</Application>
  <PresentationFormat>Apresentação na tela (16:9)</PresentationFormat>
  <Paragraphs>26</Paragraphs>
  <Slides>26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3" baseType="lpstr">
      <vt:lpstr>Arial</vt:lpstr>
      <vt:lpstr>Baskerville Old Face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2019-04-11T22:36:25Z</dcterms:created>
  <dcterms:modified xsi:type="dcterms:W3CDTF">2019-04-26T01:59:17Z</dcterms:modified>
</cp:coreProperties>
</file>