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65" r:id="rId4"/>
    <p:sldId id="276" r:id="rId5"/>
    <p:sldId id="267" r:id="rId6"/>
    <p:sldId id="277" r:id="rId7"/>
    <p:sldId id="268" r:id="rId8"/>
    <p:sldId id="278" r:id="rId9"/>
    <p:sldId id="272" r:id="rId10"/>
    <p:sldId id="259" r:id="rId11"/>
    <p:sldId id="270" r:id="rId12"/>
    <p:sldId id="274" r:id="rId13"/>
    <p:sldId id="269" r:id="rId14"/>
    <p:sldId id="275" r:id="rId15"/>
    <p:sldId id="271" r:id="rId16"/>
    <p:sldId id="257" r:id="rId17"/>
    <p:sldId id="273" r:id="rId18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4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CE51-96AE-4A07-A3F4-76FAAB2204F2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B7634-9055-4B40-B286-4AC983123A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2049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CE51-96AE-4A07-A3F4-76FAAB2204F2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B7634-9055-4B40-B286-4AC983123A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3958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CE51-96AE-4A07-A3F4-76FAAB2204F2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B7634-9055-4B40-B286-4AC983123A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3411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CE51-96AE-4A07-A3F4-76FAAB2204F2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B7634-9055-4B40-B286-4AC983123A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5062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CE51-96AE-4A07-A3F4-76FAAB2204F2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B7634-9055-4B40-B286-4AC983123A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57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CE51-96AE-4A07-A3F4-76FAAB2204F2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B7634-9055-4B40-B286-4AC983123A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7001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CE51-96AE-4A07-A3F4-76FAAB2204F2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B7634-9055-4B40-B286-4AC983123A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319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CE51-96AE-4A07-A3F4-76FAAB2204F2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B7634-9055-4B40-B286-4AC983123A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2464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CE51-96AE-4A07-A3F4-76FAAB2204F2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B7634-9055-4B40-B286-4AC983123A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1210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CE51-96AE-4A07-A3F4-76FAAB2204F2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B7634-9055-4B40-B286-4AC983123A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9406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0CE51-96AE-4A07-A3F4-76FAAB2204F2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B7634-9055-4B40-B286-4AC983123A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9368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50CE51-96AE-4A07-A3F4-76FAAB2204F2}" type="datetimeFigureOut">
              <a:rPr lang="pt-BR" smtClean="0"/>
              <a:t>20/04/2019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8B7634-9055-4B40-B286-4AC983123A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9950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Emotional music - River of tears (No voic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0094" y="239341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40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93324" cy="5143500"/>
          </a:xfrm>
          <a:prstGeom prst="rect">
            <a:avLst/>
          </a:prstGeom>
          <a:effectLst>
            <a:softEdge rad="2159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4049" y="776126"/>
            <a:ext cx="3385226" cy="3766691"/>
          </a:xfrm>
          <a:prstGeom prst="rect">
            <a:avLst/>
          </a:prstGeom>
          <a:effectLst>
            <a:softEdge rad="431800"/>
          </a:effectLst>
        </p:spPr>
      </p:pic>
      <p:sp>
        <p:nvSpPr>
          <p:cNvPr id="5" name="CaixaDeTexto 4"/>
          <p:cNvSpPr txBox="1"/>
          <p:nvPr/>
        </p:nvSpPr>
        <p:spPr>
          <a:xfrm>
            <a:off x="5247568" y="63371"/>
            <a:ext cx="3233578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Pensamento: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"dom" do silêncio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tão poucos possuem,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fala tanto, tanto que,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dispensa palavras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lembra o que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foi dito no ontem.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Bailarina das Letras</a:t>
            </a:r>
          </a:p>
          <a:p>
            <a:pPr algn="ctr"/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Bl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06-02-2016 </a:t>
            </a:r>
          </a:p>
        </p:txBody>
      </p:sp>
    </p:spTree>
    <p:extLst>
      <p:ext uri="{BB962C8B-B14F-4D97-AF65-F5344CB8AC3E}">
        <p14:creationId xmlns:p14="http://schemas.microsoft.com/office/powerpoint/2010/main" val="24515891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  <a:effectLst>
            <a:softEdge rad="228600"/>
          </a:effectLst>
        </p:spPr>
      </p:pic>
      <p:sp>
        <p:nvSpPr>
          <p:cNvPr id="5" name="Retângulo 4"/>
          <p:cNvSpPr/>
          <p:nvPr/>
        </p:nvSpPr>
        <p:spPr>
          <a:xfrm>
            <a:off x="2774916" y="1370783"/>
            <a:ext cx="359416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Nova Terra</a:t>
            </a:r>
            <a:endParaRPr lang="pt-BR" sz="5400" b="1" cap="none" spc="0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151398" y="2928025"/>
            <a:ext cx="5163802" cy="87802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5400" b="1" cap="none" spc="0" dirty="0" err="1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5400" b="1" cap="none" spc="0" dirty="0" smtClean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54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“Bailarina das Letras”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150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648709" y="1114096"/>
            <a:ext cx="380905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Vou-me embora 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Nova Terra.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Lá, posso viver comigo,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outra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era.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Posso explorar a natureza,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sentir minha essência.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Falar com as estrelas e ter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loucura como experiência.</a:t>
            </a:r>
          </a:p>
        </p:txBody>
      </p:sp>
    </p:spTree>
    <p:extLst>
      <p:ext uri="{BB962C8B-B14F-4D97-AF65-F5344CB8AC3E}">
        <p14:creationId xmlns:p14="http://schemas.microsoft.com/office/powerpoint/2010/main" val="151342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fade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04" y="0"/>
            <a:ext cx="8852169" cy="51435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1837029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572000" y="987973"/>
            <a:ext cx="389401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Vou-me embora, 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é tarde.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Preciso deixar de ser covarde...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Colocar o pé na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estrada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contente!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Mesmo parecendo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inconsequente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viverei, lá longe, na Nova Terra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já está à minha espera.</a:t>
            </a:r>
          </a:p>
        </p:txBody>
      </p:sp>
    </p:spTree>
    <p:extLst>
      <p:ext uri="{BB962C8B-B14F-4D97-AF65-F5344CB8AC3E}">
        <p14:creationId xmlns:p14="http://schemas.microsoft.com/office/powerpoint/2010/main" val="146111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fad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46" y="0"/>
            <a:ext cx="8828688" cy="5143500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2780926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693513" y="1051036"/>
            <a:ext cx="369684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Vou-me embora cantarolando,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lá não tem política, assalto,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bandido, arma,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lixo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poluição.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tem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doença,polícia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ladrão.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 muito verde, verdade e mar.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 nascente, 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água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pura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tomar.</a:t>
            </a:r>
          </a:p>
        </p:txBody>
      </p:sp>
    </p:spTree>
    <p:extLst>
      <p:ext uri="{BB962C8B-B14F-4D97-AF65-F5344CB8AC3E}">
        <p14:creationId xmlns:p14="http://schemas.microsoft.com/office/powerpoint/2010/main" val="3285655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fad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70428" cy="51435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4186532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4714452" y="462455"/>
            <a:ext cx="3674404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Vou-me embora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Nova Terra,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o homem é livre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muito livre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Tem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comida 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veneno, inclusive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Lá tristeza não há, 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luxo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usar.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tem relógio, hora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despertar.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Telefone não tem, 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apito de trem.</a:t>
            </a:r>
          </a:p>
        </p:txBody>
      </p:sp>
    </p:spTree>
    <p:extLst>
      <p:ext uri="{BB962C8B-B14F-4D97-AF65-F5344CB8AC3E}">
        <p14:creationId xmlns:p14="http://schemas.microsoft.com/office/powerpoint/2010/main" val="2296748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fad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91" y="0"/>
            <a:ext cx="8397764" cy="5143500"/>
          </a:xfrm>
          <a:prstGeom prst="rect">
            <a:avLst/>
          </a:prstGeom>
          <a:effectLst>
            <a:softEdge rad="736600"/>
          </a:effectLst>
        </p:spPr>
      </p:pic>
    </p:spTree>
    <p:extLst>
      <p:ext uri="{BB962C8B-B14F-4D97-AF65-F5344CB8AC3E}">
        <p14:creationId xmlns:p14="http://schemas.microsoft.com/office/powerpoint/2010/main" val="3982742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708899" y="397442"/>
            <a:ext cx="3674404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Vou-me embora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Nova Terra.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Falar com a mãe 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natureza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vazio.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Lá permito-me fazer 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nada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ser vadio.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 amigo dos animais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até das feras!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Vagar pelas matas 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flores, descalço,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pé firme ao chão, 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 passo em falso.</a:t>
            </a:r>
          </a:p>
        </p:txBody>
      </p:sp>
    </p:spTree>
    <p:extLst>
      <p:ext uri="{BB962C8B-B14F-4D97-AF65-F5344CB8AC3E}">
        <p14:creationId xmlns:p14="http://schemas.microsoft.com/office/powerpoint/2010/main" val="3171169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fad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46" y="0"/>
            <a:ext cx="8818178" cy="5143500"/>
          </a:xfrm>
          <a:prstGeom prst="rect">
            <a:avLst/>
          </a:prstGeom>
          <a:effectLst>
            <a:softEdge rad="660400"/>
          </a:effectLst>
        </p:spPr>
      </p:pic>
    </p:spTree>
    <p:extLst>
      <p:ext uri="{BB962C8B-B14F-4D97-AF65-F5344CB8AC3E}">
        <p14:creationId xmlns:p14="http://schemas.microsoft.com/office/powerpoint/2010/main" val="3376858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433334" y="320102"/>
            <a:ext cx="4079963" cy="44627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Vou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Nova Terra, nada em vão...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Levando ente queridos no coração.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Vou trilhar por estrada de barro,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calejar os pés, ... lá não tem carro.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voltarei se a saudade apertar.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daí? Quem irá me esperar?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logo ali, a...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Nova Terra!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Bailarina das Letras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Blumenau-02-12-2018</a:t>
            </a:r>
          </a:p>
        </p:txBody>
      </p:sp>
    </p:spTree>
    <p:extLst>
      <p:ext uri="{BB962C8B-B14F-4D97-AF65-F5344CB8AC3E}">
        <p14:creationId xmlns:p14="http://schemas.microsoft.com/office/powerpoint/2010/main" val="90419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fad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017876" cy="5002924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3410259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03898" y="4786009"/>
            <a:ext cx="13195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624537" y="4786008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5749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  <a:effectLst>
            <a:softEdge rad="228600"/>
          </a:effectLst>
        </p:spPr>
      </p:pic>
      <p:sp>
        <p:nvSpPr>
          <p:cNvPr id="2" name="CaixaDeTexto 1"/>
          <p:cNvSpPr txBox="1"/>
          <p:nvPr/>
        </p:nvSpPr>
        <p:spPr>
          <a:xfrm>
            <a:off x="2034286" y="1070042"/>
            <a:ext cx="507542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Ilka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(Bailarina das Letras)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Emotional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Music-River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Of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Tears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7414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doors dir="vert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183</TotalTime>
  <Words>379</Words>
  <Application>Microsoft Office PowerPoint</Application>
  <PresentationFormat>Apresentação na tela (16:9)</PresentationFormat>
  <Paragraphs>81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2019-04-19T02:52:34Z</dcterms:created>
  <dcterms:modified xsi:type="dcterms:W3CDTF">2019-04-20T14:12:38Z</dcterms:modified>
</cp:coreProperties>
</file>