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59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67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6850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336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028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942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927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5726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72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678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851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9317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0415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7C5AA-47F4-4EE9-9E60-9326775277D4}" type="datetimeFigureOut">
              <a:rPr lang="pt-BR" smtClean="0"/>
              <a:t>02/12/2020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FB7AC-8794-4A92-A8A6-88FBC69EB6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666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312254DB-9C2C-4477-ADB7-07C015229A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9HAUSER   River Flows In You">
            <a:hlinkClick r:id="" action="ppaction://media"/>
            <a:extLst>
              <a:ext uri="{FF2B5EF4-FFF2-40B4-BE49-F238E27FC236}">
                <a16:creationId xmlns:a16="http://schemas.microsoft.com/office/drawing/2014/main" id="{9BF5CB24-2253-484A-8053-AF40606996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770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33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7D1FA-53AA-4DD5-A2F5-F9C8C79B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B15ED7C-9D49-4643-A2F3-2B3D144CCBD6}"/>
              </a:ext>
            </a:extLst>
          </p:cNvPr>
          <p:cNvSpPr/>
          <p:nvPr/>
        </p:nvSpPr>
        <p:spPr>
          <a:xfrm>
            <a:off x="1704635" y="1356459"/>
            <a:ext cx="5550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 Palavras Que Nunca Te Disse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A83F9CA-E0A3-4994-98A0-D2CAB7024932}"/>
              </a:ext>
            </a:extLst>
          </p:cNvPr>
          <p:cNvSpPr/>
          <p:nvPr/>
        </p:nvSpPr>
        <p:spPr>
          <a:xfrm>
            <a:off x="2780868" y="3155183"/>
            <a:ext cx="3582263" cy="6720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3400456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1F16A1F4-C1A2-4694-8B55-29252DC01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1FF9A2-26C5-4381-90DC-CD522DBF57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" b="2375"/>
          <a:stretch/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21469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7D1FA-53AA-4DD5-A2F5-F9C8C79B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2D5E7D-A227-4D61-B17C-4DA9E6F25C15}"/>
              </a:ext>
            </a:extLst>
          </p:cNvPr>
          <p:cNvSpPr txBox="1"/>
          <p:nvPr/>
        </p:nvSpPr>
        <p:spPr>
          <a:xfrm>
            <a:off x="1371444" y="1567544"/>
            <a:ext cx="64011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 amor por ti, ainda persiste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Recordar, jamais fui indiferente.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Penso que paixão assim não existe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Comparado ao amor de adolescente!</a:t>
            </a:r>
          </a:p>
        </p:txBody>
      </p:sp>
    </p:spTree>
    <p:extLst>
      <p:ext uri="{BB962C8B-B14F-4D97-AF65-F5344CB8AC3E}">
        <p14:creationId xmlns:p14="http://schemas.microsoft.com/office/powerpoint/2010/main" val="3887669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isContent="1"/>
      </p:transition>
    </mc:Choice>
    <mc:Fallback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1F16A1F4-C1A2-4694-8B55-29252DC01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4C49808-57B0-4310-9C04-C74EB4E9E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4274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7D1FA-53AA-4DD5-A2F5-F9C8C79B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AD34F9-17CB-4094-8962-C7C72D7C7297}"/>
              </a:ext>
            </a:extLst>
          </p:cNvPr>
          <p:cNvSpPr txBox="1"/>
          <p:nvPr/>
        </p:nvSpPr>
        <p:spPr>
          <a:xfrm>
            <a:off x="1531942" y="1663809"/>
            <a:ext cx="629210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Digo-te que foi somente ilusão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Esse amor que sempre te dediquei.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Ficou a mágoa no meu coração,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Balsamo de alívio não procurei!</a:t>
            </a:r>
          </a:p>
        </p:txBody>
      </p:sp>
    </p:spTree>
    <p:extLst>
      <p:ext uri="{BB962C8B-B14F-4D97-AF65-F5344CB8AC3E}">
        <p14:creationId xmlns:p14="http://schemas.microsoft.com/office/powerpoint/2010/main" val="114458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dir="d" isContent="1"/>
      </p:transition>
    </mc:Choice>
    <mc:Fallback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1F16A1F4-C1A2-4694-8B55-29252DC01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EFC47A7-93B7-4AAD-A362-1CB475BF8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695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9429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7D1FA-53AA-4DD5-A2F5-F9C8C79B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E81678-9FE2-4546-BAD2-70349334B6DB}"/>
              </a:ext>
            </a:extLst>
          </p:cNvPr>
          <p:cNvSpPr txBox="1"/>
          <p:nvPr/>
        </p:nvSpPr>
        <p:spPr>
          <a:xfrm>
            <a:off x="1350605" y="1879252"/>
            <a:ext cx="644279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Entreguei minha vida à solidão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sangrou meu coração de tristeza,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Foi réu por te amar, tem a punição!</a:t>
            </a:r>
          </a:p>
        </p:txBody>
      </p:sp>
    </p:spTree>
    <p:extLst>
      <p:ext uri="{BB962C8B-B14F-4D97-AF65-F5344CB8AC3E}">
        <p14:creationId xmlns:p14="http://schemas.microsoft.com/office/powerpoint/2010/main" val="291684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dir="r" isContent="1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1F16A1F4-C1A2-4694-8B55-29252DC01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vestido florido&#10;&#10;Descrição gerada automaticamente">
            <a:extLst>
              <a:ext uri="{FF2B5EF4-FFF2-40B4-BE49-F238E27FC236}">
                <a16:creationId xmlns:a16="http://schemas.microsoft.com/office/drawing/2014/main" id="{1A94A673-FB97-4BA2-808F-C73045E932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6" y="57150"/>
            <a:ext cx="8856921" cy="5029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25249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7D1FA-53AA-4DD5-A2F5-F9C8C79B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983EF5E-8856-40D8-AF91-C851F29FF790}"/>
              </a:ext>
            </a:extLst>
          </p:cNvPr>
          <p:cNvSpPr txBox="1"/>
          <p:nvPr/>
        </p:nvSpPr>
        <p:spPr>
          <a:xfrm>
            <a:off x="1001952" y="1597688"/>
            <a:ext cx="7140095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vem na minha mente o passado,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vejo em teu ato qualquer nobreza.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Irás acabar só e abandonado!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Laura Lopes</a:t>
            </a: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Direitos reservados.</a:t>
            </a:r>
          </a:p>
        </p:txBody>
      </p:sp>
    </p:spTree>
    <p:extLst>
      <p:ext uri="{BB962C8B-B14F-4D97-AF65-F5344CB8AC3E}">
        <p14:creationId xmlns:p14="http://schemas.microsoft.com/office/powerpoint/2010/main" val="1243190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&#10;&#10;Descrição gerada automaticamente">
            <a:extLst>
              <a:ext uri="{FF2B5EF4-FFF2-40B4-BE49-F238E27FC236}">
                <a16:creationId xmlns:a16="http://schemas.microsoft.com/office/drawing/2014/main" id="{1F16A1F4-C1A2-4694-8B55-29252DC01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Homem em pé em frente a montanha&#10;&#10;Descrição gerada automaticamente">
            <a:extLst>
              <a:ext uri="{FF2B5EF4-FFF2-40B4-BE49-F238E27FC236}">
                <a16:creationId xmlns:a16="http://schemas.microsoft.com/office/drawing/2014/main" id="{6A7F59B9-8AF7-457B-8377-8BAB9E21D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1" y="0"/>
            <a:ext cx="859134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6201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Mulher pousando para foto&#10;&#10;Descrição gerada automaticamente">
            <a:extLst>
              <a:ext uri="{FF2B5EF4-FFF2-40B4-BE49-F238E27FC236}">
                <a16:creationId xmlns:a16="http://schemas.microsoft.com/office/drawing/2014/main" id="{31951D61-E57D-4A6E-B09D-3493D78BC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96010AA-3D3C-4EE6-B226-B610F6871335}"/>
              </a:ext>
            </a:extLst>
          </p:cNvPr>
          <p:cNvSpPr txBox="1"/>
          <p:nvPr/>
        </p:nvSpPr>
        <p:spPr>
          <a:xfrm>
            <a:off x="1231425" y="4480131"/>
            <a:ext cx="206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Cléo Menegatt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B5815DD-E80E-44CE-B4A6-1EC72509960A}"/>
              </a:ext>
            </a:extLst>
          </p:cNvPr>
          <p:cNvSpPr txBox="1"/>
          <p:nvPr/>
        </p:nvSpPr>
        <p:spPr>
          <a:xfrm>
            <a:off x="6380703" y="4506912"/>
            <a:ext cx="1740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295071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A97D1FA-53AA-4DD5-A2F5-F9C8C79B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2DCA93-A34A-4B59-9B39-5F4D667B5638}"/>
              </a:ext>
            </a:extLst>
          </p:cNvPr>
          <p:cNvSpPr txBox="1"/>
          <p:nvPr/>
        </p:nvSpPr>
        <p:spPr>
          <a:xfrm>
            <a:off x="896428" y="773724"/>
            <a:ext cx="7061549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Laura Lopes</a:t>
            </a:r>
          </a:p>
          <a:p>
            <a:pPr algn="ctr"/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Hauser</a:t>
            </a:r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-River </a:t>
            </a:r>
            <a:r>
              <a:rPr lang="pt-BR" sz="2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Flows</a:t>
            </a:r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 </a:t>
            </a:r>
            <a:r>
              <a:rPr lang="pt-BR" sz="2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</a:t>
            </a:r>
            <a:endParaRPr lang="pt-BR" sz="2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200" b="1" dirty="0">
                <a:solidFill>
                  <a:srgbClr val="93C6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93C6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solidFill>
                <a:srgbClr val="93C67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2200" b="1" dirty="0">
                <a:solidFill>
                  <a:srgbClr val="93C6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21570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sh dir="r"/>
      </p:transition>
    </mc:Choice>
    <mc:Fallback>
      <p:transition spd="slow" advTm="14000">
        <p:push dir="r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166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2020-11-27T00:55:21Z</dcterms:created>
  <dcterms:modified xsi:type="dcterms:W3CDTF">2020-12-02T20:59:46Z</dcterms:modified>
</cp:coreProperties>
</file>