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68" r:id="rId3"/>
    <p:sldId id="256" r:id="rId4"/>
    <p:sldId id="257" r:id="rId5"/>
    <p:sldId id="272" r:id="rId6"/>
    <p:sldId id="262" r:id="rId7"/>
    <p:sldId id="274" r:id="rId8"/>
    <p:sldId id="260" r:id="rId9"/>
    <p:sldId id="273" r:id="rId10"/>
    <p:sldId id="261" r:id="rId11"/>
    <p:sldId id="275" r:id="rId12"/>
    <p:sldId id="258" r:id="rId13"/>
    <p:sldId id="269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93" d="100"/>
          <a:sy n="93" d="100"/>
        </p:scale>
        <p:origin x="750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6E5E3-60FC-47D3-965D-D23F94BFE1BD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C1E8-35B3-45CE-B893-795B05540E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5640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6E5E3-60FC-47D3-965D-D23F94BFE1BD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C1E8-35B3-45CE-B893-795B05540E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5813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6E5E3-60FC-47D3-965D-D23F94BFE1BD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C1E8-35B3-45CE-B893-795B05540E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8382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6E5E3-60FC-47D3-965D-D23F94BFE1BD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C1E8-35B3-45CE-B893-795B05540E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2592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6E5E3-60FC-47D3-965D-D23F94BFE1BD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C1E8-35B3-45CE-B893-795B05540E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9174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6E5E3-60FC-47D3-965D-D23F94BFE1BD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C1E8-35B3-45CE-B893-795B05540E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4624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6E5E3-60FC-47D3-965D-D23F94BFE1BD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C1E8-35B3-45CE-B893-795B05540E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6240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6E5E3-60FC-47D3-965D-D23F94BFE1BD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C1E8-35B3-45CE-B893-795B05540E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2723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6E5E3-60FC-47D3-965D-D23F94BFE1BD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C1E8-35B3-45CE-B893-795B05540E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2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6E5E3-60FC-47D3-965D-D23F94BFE1BD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C1E8-35B3-45CE-B893-795B05540E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4526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6E5E3-60FC-47D3-965D-D23F94BFE1BD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6C1E8-35B3-45CE-B893-795B05540E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208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4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26E5E3-60FC-47D3-965D-D23F94BFE1BD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36C1E8-35B3-45CE-B893-795B05540E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2617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06" y="0"/>
            <a:ext cx="8640566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Notte bella, magnifica(Amedeo Minghi)strumentale karaok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52072" y="271901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06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0552" y="2422385"/>
            <a:ext cx="182896" cy="29873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595244" y="585627"/>
            <a:ext cx="3770616" cy="160530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Desejos!</a:t>
            </a:r>
            <a:endParaRPr lang="pt-BR" sz="5400" b="1" cap="none" spc="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226202" y="2672283"/>
            <a:ext cx="2508700" cy="84248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5400" b="1" cap="none" spc="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552" y="0"/>
            <a:ext cx="4777483" cy="51435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483781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63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67" y="0"/>
            <a:ext cx="887687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9922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4000">
        <p:pull/>
      </p:transition>
    </mc:Choice>
    <mc:Fallback xmlns="">
      <p:transition spd="slow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612842" y="1267049"/>
            <a:ext cx="6551794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esse homem gostoso de desejo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água para meu corpo refrescar.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respirar desse ar que me dá vida; 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quero todo meu para te amar!</a:t>
            </a:r>
          </a:p>
          <a:p>
            <a:r>
              <a:rPr lang="pt-BR" sz="36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954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1000">
        <p14:flythrough dir="out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35" y="0"/>
            <a:ext cx="877413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9734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4000">
        <p:pull/>
      </p:transition>
    </mc:Choice>
    <mc:Fallback xmlns="">
      <p:transition spd="slow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17146" y="1291128"/>
            <a:ext cx="647484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ficar à noite nos teus braços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muito feliz com o teu corpo enroscado.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uma menina atrás do brinquedo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em minha vida sempre foi sonhado.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8777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20000">
        <p15:prstTrans prst="peelOff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8882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44081" y="1140589"/>
            <a:ext cx="715612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acordar ouvindo dizer que me amas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sentindo a boca adocicada pelos teus beijos.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Então fazer amor em plena madrugada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feliz contigo realizar nossos desejos.</a:t>
            </a:r>
          </a:p>
          <a:p>
            <a:r>
              <a:rPr lang="pt-BR" sz="3600" dirty="0"/>
              <a:t>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63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0">
        <p14:ripple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37" y="205482"/>
            <a:ext cx="8219326" cy="507158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2427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4000">
        <p:push dir="u"/>
      </p:transition>
    </mc:Choice>
    <mc:Fallback xmlns="">
      <p:transition spd="slow" advTm="4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0552" y="2422385"/>
            <a:ext cx="182896" cy="29873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57972" y="1130157"/>
            <a:ext cx="750558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quando despontar o novo dia quero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sentir como uma mulher de amor.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 sintam quando passarem por mim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perfume 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inebriante 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carrego de uma flor.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357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0">
        <p14:prism isContent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19" y="0"/>
            <a:ext cx="896933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6645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4000">
        <p:pull dir="d"/>
      </p:transition>
    </mc:Choice>
    <mc:Fallback xmlns="">
      <p:transition spd="slow" advTm="4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878" y="374515"/>
            <a:ext cx="3629101" cy="439447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431" y="286966"/>
            <a:ext cx="3842426" cy="456956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CaixaDeTexto 7"/>
          <p:cNvSpPr txBox="1"/>
          <p:nvPr/>
        </p:nvSpPr>
        <p:spPr>
          <a:xfrm>
            <a:off x="1575882" y="4594924"/>
            <a:ext cx="13227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321030" y="4658154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9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0552" y="2422385"/>
            <a:ext cx="182896" cy="29873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45233" y="371147"/>
            <a:ext cx="7053534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 Carlos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Timponi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-Mulher de 40 Instrumental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34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235</TotalTime>
  <Words>161</Words>
  <Application>Microsoft Office PowerPoint</Application>
  <PresentationFormat>Apresentação na tela (16:9)</PresentationFormat>
  <Paragraphs>31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21</cp:revision>
  <dcterms:created xsi:type="dcterms:W3CDTF">2019-07-14T19:16:28Z</dcterms:created>
  <dcterms:modified xsi:type="dcterms:W3CDTF">2019-07-19T15:31:51Z</dcterms:modified>
</cp:coreProperties>
</file>