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8" r:id="rId4"/>
    <p:sldId id="265" r:id="rId5"/>
    <p:sldId id="259" r:id="rId6"/>
    <p:sldId id="266" r:id="rId7"/>
    <p:sldId id="260" r:id="rId8"/>
    <p:sldId id="267" r:id="rId9"/>
    <p:sldId id="261" r:id="rId10"/>
    <p:sldId id="268" r:id="rId11"/>
    <p:sldId id="257" r:id="rId12"/>
    <p:sldId id="264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27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2244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561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384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2497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0669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4169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3771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1063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940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766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006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320AD-F14A-49D6-A960-93F92CA94E57}" type="datetimeFigureOut">
              <a:rPr lang="pt-BR" smtClean="0"/>
              <a:t>06/09/2023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A9DE6-CC54-4178-BABC-45F7E37A971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1340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6E775-2454-71BD-C6D7-7AF6230D5E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DDC9840-D835-499C-BD8A-B53BBFC75A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-just-the-way-you-are-bruno-mars-pianocello-cover-the-piano-guys-mp3cut_ug3KvXSG">
            <a:hlinkClick r:id="" action="ppaction://media"/>
            <a:extLst>
              <a:ext uri="{FF2B5EF4-FFF2-40B4-BE49-F238E27FC236}">
                <a16:creationId xmlns:a16="http://schemas.microsoft.com/office/drawing/2014/main" id="{4A9E7311-CE7F-430E-30D5-A4E70B6B5D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04530" y="23732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399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BA3A70D-23F7-43DF-1EEE-79596570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706ACBC-1CB8-4FDB-5CFA-0973AEBA8EF7}"/>
              </a:ext>
            </a:extLst>
          </p:cNvPr>
          <p:cNvSpPr/>
          <p:nvPr/>
        </p:nvSpPr>
        <p:spPr>
          <a:xfrm>
            <a:off x="4572000" y="1123122"/>
            <a:ext cx="1902183" cy="12145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E602400-CC85-4897-C02A-09FCC26843BC}"/>
              </a:ext>
            </a:extLst>
          </p:cNvPr>
          <p:cNvSpPr/>
          <p:nvPr/>
        </p:nvSpPr>
        <p:spPr>
          <a:xfrm>
            <a:off x="3796031" y="2999133"/>
            <a:ext cx="374777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4283380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fallOver"/>
      </p:transition>
    </mc:Choice>
    <mc:Fallback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6E775-2454-71BD-C6D7-7AF6230D5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B92B0EF-20FA-68AA-12AF-E7BEE02D4038}"/>
              </a:ext>
            </a:extLst>
          </p:cNvPr>
          <p:cNvSpPr txBox="1"/>
          <p:nvPr/>
        </p:nvSpPr>
        <p:spPr>
          <a:xfrm>
            <a:off x="604019" y="1421296"/>
            <a:ext cx="700820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hoje tenho fé que tu serás.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P’ra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sempre o amanhã, meu novo dia.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Tu serás minha eterna companhia,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no meu dia seguinte tu estarás!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132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BA3A70D-23F7-43DF-1EEE-79596570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A3001DE-2B8A-ED74-62B2-8AC0E30482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22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wedge/>
      </p:transition>
    </mc:Choice>
    <mc:Fallback>
      <p:transition spd="slow" advTm="3000">
        <p:wedg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6E775-2454-71BD-C6D7-7AF6230D5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CAA858E-45DF-BC02-41C8-B27FE578E2FF}"/>
              </a:ext>
            </a:extLst>
          </p:cNvPr>
          <p:cNvSpPr txBox="1"/>
          <p:nvPr/>
        </p:nvSpPr>
        <p:spPr>
          <a:xfrm>
            <a:off x="777888" y="1202635"/>
            <a:ext cx="696722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      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Hoje e sempre a meu lado ficarás...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Seguiremos a par a mesma via.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E se ontem não tivemos alegria,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hoje será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dif’rente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 tu verás!</a:t>
            </a:r>
          </a:p>
        </p:txBody>
      </p:sp>
    </p:spTree>
    <p:extLst>
      <p:ext uri="{BB962C8B-B14F-4D97-AF65-F5344CB8AC3E}">
        <p14:creationId xmlns:p14="http://schemas.microsoft.com/office/powerpoint/2010/main" val="243096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BA3A70D-23F7-43DF-1EEE-79596570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80B6576-7EB4-4CD3-DA6D-186E3436F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38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glitter pattern="hexagon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6E775-2454-71BD-C6D7-7AF6230D5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4D477EE-0651-7BF9-D550-6EED0E052432}"/>
              </a:ext>
            </a:extLst>
          </p:cNvPr>
          <p:cNvSpPr txBox="1"/>
          <p:nvPr/>
        </p:nvSpPr>
        <p:spPr>
          <a:xfrm>
            <a:off x="415187" y="1779105"/>
            <a:ext cx="723986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    Ontem está passado, não importa!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P’ra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sempre fecharemos essa porta,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futuro que virá, será melhor!</a:t>
            </a:r>
          </a:p>
          <a:p>
            <a:pPr algn="ctr"/>
            <a:r>
              <a:rPr lang="pt-BR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210057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BA3A70D-23F7-43DF-1EEE-79596570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98E00F1-F9B2-6941-B201-D71A71AA37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954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106E775-2454-71BD-C6D7-7AF6230D5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9D2D6F-2ED9-C8B4-ABAC-17842F7685E0}"/>
              </a:ext>
            </a:extLst>
          </p:cNvPr>
          <p:cNvSpPr txBox="1"/>
          <p:nvPr/>
        </p:nvSpPr>
        <p:spPr>
          <a:xfrm>
            <a:off x="432736" y="1461052"/>
            <a:ext cx="7636193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 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Depois vem amanhã que traz bonança.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Juncará os caminhos de esperança,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e anelos de carinhos em redor!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Lagos, 25/05/05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Alfredo dos Santos Mendes</a:t>
            </a:r>
          </a:p>
          <a:p>
            <a:pPr algn="ctr"/>
            <a:r>
              <a:rPr lang="pt-BR" sz="3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	</a:t>
            </a:r>
          </a:p>
          <a:p>
            <a:r>
              <a:rPr lang="pt-B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48908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BA3A70D-23F7-43DF-1EEE-79596570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E3C2CEC-DA15-D7D9-7838-1F1354D67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274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gallery dir="r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4B6DDBF4-7767-0BC2-A5B7-9C6061253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E92ED33A-7ED4-76AF-DF79-A0B412E0C841}"/>
              </a:ext>
            </a:extLst>
          </p:cNvPr>
          <p:cNvSpPr txBox="1"/>
          <p:nvPr/>
        </p:nvSpPr>
        <p:spPr>
          <a:xfrm>
            <a:off x="92431" y="288235"/>
            <a:ext cx="41312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17377250-FDA7-5B47-0CC1-8CF366654BBB}"/>
              </a:ext>
            </a:extLst>
          </p:cNvPr>
          <p:cNvSpPr txBox="1"/>
          <p:nvPr/>
        </p:nvSpPr>
        <p:spPr>
          <a:xfrm>
            <a:off x="5526156" y="369356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726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drape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BA3A70D-23F7-43DF-1EEE-79596570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9127A30-5F86-16D9-0B01-23AE26A1BA3E}"/>
              </a:ext>
            </a:extLst>
          </p:cNvPr>
          <p:cNvSpPr txBox="1"/>
          <p:nvPr/>
        </p:nvSpPr>
        <p:spPr>
          <a:xfrm>
            <a:off x="3537832" y="874643"/>
            <a:ext cx="460254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 Just The  Way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Are-Bruno Mars</a:t>
            </a:r>
          </a:p>
          <a:p>
            <a:pPr algn="ctr"/>
            <a:r>
              <a:rPr lang="pt-BR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b="1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673957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674</TotalTime>
  <Words>196</Words>
  <Application>Microsoft Office PowerPoint</Application>
  <PresentationFormat>Apresentação na tela (16:9)</PresentationFormat>
  <Paragraphs>36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Hoje Alfredo Mendes C M</dc:title>
  <dc:subject>Poesia</dc:subject>
  <dc:creator>Fernanda</dc:creator>
  <cp:lastModifiedBy>Luzia Gabriele</cp:lastModifiedBy>
  <cp:revision>7</cp:revision>
  <dcterms:created xsi:type="dcterms:W3CDTF">2023-08-28T13:45:41Z</dcterms:created>
  <dcterms:modified xsi:type="dcterms:W3CDTF">2023-09-06T19:50:48Z</dcterms:modified>
</cp:coreProperties>
</file>