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5" r:id="rId4"/>
    <p:sldId id="260" r:id="rId5"/>
    <p:sldId id="264" r:id="rId6"/>
    <p:sldId id="261" r:id="rId7"/>
    <p:sldId id="266" r:id="rId8"/>
    <p:sldId id="262" r:id="rId9"/>
    <p:sldId id="267" r:id="rId10"/>
    <p:sldId id="263" r:id="rId11"/>
    <p:sldId id="268" r:id="rId12"/>
    <p:sldId id="259" r:id="rId13"/>
    <p:sldId id="257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2151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7F339-396B-4047-B3E2-7B6EFBDA2E45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FC9D0-5232-4E47-9737-C453FB9B41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7213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7F339-396B-4047-B3E2-7B6EFBDA2E45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FC9D0-5232-4E47-9737-C453FB9B41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4116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7F339-396B-4047-B3E2-7B6EFBDA2E45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FC9D0-5232-4E47-9737-C453FB9B41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5141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7F339-396B-4047-B3E2-7B6EFBDA2E45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FC9D0-5232-4E47-9737-C453FB9B41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004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7F339-396B-4047-B3E2-7B6EFBDA2E45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FC9D0-5232-4E47-9737-C453FB9B41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149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7F339-396B-4047-B3E2-7B6EFBDA2E45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FC9D0-5232-4E47-9737-C453FB9B41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4060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7F339-396B-4047-B3E2-7B6EFBDA2E45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FC9D0-5232-4E47-9737-C453FB9B41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5095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7F339-396B-4047-B3E2-7B6EFBDA2E45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FC9D0-5232-4E47-9737-C453FB9B41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1810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7F339-396B-4047-B3E2-7B6EFBDA2E45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FC9D0-5232-4E47-9737-C453FB9B41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8322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7F339-396B-4047-B3E2-7B6EFBDA2E45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FC9D0-5232-4E47-9737-C453FB9B41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6897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7F339-396B-4047-B3E2-7B6EFBDA2E45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FC9D0-5232-4E47-9737-C453FB9B41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062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7F339-396B-4047-B3E2-7B6EFBDA2E45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0FC9D0-5232-4E47-9737-C453FB9B41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454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Swentimental - Kenny G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2544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313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765421" y="1050587"/>
            <a:ext cx="3526426" cy="7765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Sinto-te a Falta</a:t>
            </a:r>
            <a:endParaRPr lang="pt-BR" sz="5400" b="1" cap="none" spc="0" dirty="0"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  <a:solidFill>
                <a:srgbClr val="81215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064746" y="2381663"/>
            <a:ext cx="2927775" cy="49610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5400" b="1" cap="none" spc="0" dirty="0"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  <a:solidFill>
                <a:srgbClr val="81215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484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34536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win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02974" y="1527243"/>
            <a:ext cx="560922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a </a:t>
            </a:r>
            <a:r>
              <a:rPr lang="pt-BR" sz="2800" b="1" dirty="0" smtClean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falta </a:t>
            </a:r>
            <a:r>
              <a:rPr lang="pt-BR" sz="28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ser acordado, </a:t>
            </a:r>
            <a:r>
              <a:rPr lang="pt-BR" sz="2800" b="1" dirty="0" smtClean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pela </a:t>
            </a:r>
            <a:r>
              <a:rPr lang="pt-BR" sz="28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manhã,</a:t>
            </a:r>
          </a:p>
          <a:p>
            <a:pPr algn="ctr"/>
            <a:r>
              <a:rPr lang="pt-BR" sz="2800" b="1" dirty="0" smtClean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</a:t>
            </a:r>
            <a:r>
              <a:rPr lang="pt-BR" sz="28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doces afagos de mãos de </a:t>
            </a:r>
            <a:r>
              <a:rPr lang="pt-BR" sz="2800" b="1" dirty="0" smtClean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mulher </a:t>
            </a:r>
            <a:r>
              <a:rPr lang="pt-BR" sz="28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amada,</a:t>
            </a:r>
          </a:p>
          <a:p>
            <a:pPr algn="ctr"/>
            <a:r>
              <a:rPr lang="pt-BR" sz="2800" b="1" dirty="0" smtClean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sussurrando-me </a:t>
            </a:r>
            <a:r>
              <a:rPr lang="pt-BR" sz="28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baixinho, que me amava</a:t>
            </a:r>
          </a:p>
          <a:p>
            <a:pPr algn="ctr"/>
            <a:r>
              <a:rPr lang="pt-BR" sz="28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 nada nem ninguém, a perturbava.</a:t>
            </a:r>
          </a:p>
        </p:txBody>
      </p:sp>
    </p:spTree>
    <p:extLst>
      <p:ext uri="{BB962C8B-B14F-4D97-AF65-F5344CB8AC3E}">
        <p14:creationId xmlns:p14="http://schemas.microsoft.com/office/powerpoint/2010/main" val="673927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ipe dir="d"/>
      </p:transition>
    </mc:Choice>
    <mc:Fallback>
      <p:transition spd="slow" advTm="10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337"/>
            <a:ext cx="9144000" cy="50768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22452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29711" y="1527243"/>
            <a:ext cx="530465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nós os dois nos contemplávamos</a:t>
            </a:r>
          </a:p>
          <a:p>
            <a:pPr algn="ctr"/>
            <a:r>
              <a:rPr lang="pt-BR" sz="28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numa afeição que ia de emoção </a:t>
            </a:r>
            <a:r>
              <a:rPr lang="pt-BR" sz="2800" b="1" dirty="0" smtClean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rgbClr val="81215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Coração com coração </a:t>
            </a:r>
            <a:r>
              <a:rPr lang="pt-BR" sz="2800" b="1" dirty="0" smtClean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28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sempre chegava </a:t>
            </a:r>
          </a:p>
          <a:p>
            <a:pPr algn="ctr"/>
            <a:r>
              <a:rPr lang="pt-BR" sz="2800" b="1" dirty="0" smtClean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</a:t>
            </a:r>
            <a:r>
              <a:rPr lang="pt-BR" sz="28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mais alto o soletrava.</a:t>
            </a:r>
          </a:p>
        </p:txBody>
      </p:sp>
    </p:spTree>
    <p:extLst>
      <p:ext uri="{BB962C8B-B14F-4D97-AF65-F5344CB8AC3E}">
        <p14:creationId xmlns:p14="http://schemas.microsoft.com/office/powerpoint/2010/main" val="46247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ipe dir="d"/>
      </p:transition>
    </mc:Choice>
    <mc:Fallback>
      <p:transition spd="slow" advTm="10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4" y="0"/>
            <a:ext cx="894944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41514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85743" y="1760706"/>
            <a:ext cx="528221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sol deitava-se, por sobre os corpos </a:t>
            </a:r>
            <a:r>
              <a:rPr lang="pt-BR" sz="2800" b="1" dirty="0" smtClean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nus.</a:t>
            </a:r>
            <a:endParaRPr lang="pt-BR" sz="2800" b="1" dirty="0">
              <a:solidFill>
                <a:srgbClr val="81215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libido alterava, os sons e os cheiros,</a:t>
            </a:r>
          </a:p>
          <a:p>
            <a:pPr algn="ctr"/>
            <a:r>
              <a:rPr lang="pt-BR" sz="2800" b="1" dirty="0" smtClean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alto </a:t>
            </a:r>
            <a:r>
              <a:rPr lang="pt-BR" sz="28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majestoso, altaneiros.</a:t>
            </a:r>
          </a:p>
        </p:txBody>
      </p:sp>
    </p:spTree>
    <p:extLst>
      <p:ext uri="{BB962C8B-B14F-4D97-AF65-F5344CB8AC3E}">
        <p14:creationId xmlns:p14="http://schemas.microsoft.com/office/powerpoint/2010/main" val="3636083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ipe dir="d"/>
      </p:transition>
    </mc:Choice>
    <mc:Fallback>
      <p:transition spd="slow" advTm="8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77" y="0"/>
            <a:ext cx="884244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01776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05120" y="1643974"/>
            <a:ext cx="610936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quando a gente se </a:t>
            </a:r>
            <a:r>
              <a:rPr lang="pt-BR" sz="2800" b="1" dirty="0" smtClean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entregava </a:t>
            </a:r>
            <a:r>
              <a:rPr lang="pt-BR" sz="28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luz</a:t>
            </a:r>
          </a:p>
          <a:p>
            <a:pPr algn="ctr"/>
            <a:r>
              <a:rPr lang="pt-BR" sz="28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sol matinal, apenas cobertos pelas cortinas,</a:t>
            </a:r>
          </a:p>
          <a:p>
            <a:pPr algn="ctr"/>
            <a:r>
              <a:rPr lang="pt-BR" sz="2800" b="1" dirty="0" smtClean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era </a:t>
            </a:r>
            <a:r>
              <a:rPr lang="pt-BR" sz="28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eu </a:t>
            </a:r>
            <a:r>
              <a:rPr lang="pt-BR" sz="2800" b="1" dirty="0" smtClean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acordava, </a:t>
            </a:r>
            <a:r>
              <a:rPr lang="pt-BR" sz="28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nada nas retinas.</a:t>
            </a:r>
          </a:p>
        </p:txBody>
      </p:sp>
    </p:spTree>
    <p:extLst>
      <p:ext uri="{BB962C8B-B14F-4D97-AF65-F5344CB8AC3E}">
        <p14:creationId xmlns:p14="http://schemas.microsoft.com/office/powerpoint/2010/main" val="3996951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ipe dir="d"/>
      </p:transition>
    </mc:Choice>
    <mc:Fallback>
      <p:transition spd="slow" advTm="8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5" y="0"/>
            <a:ext cx="877434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02432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43582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30758" y="4698459"/>
            <a:ext cx="2196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73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95324" y="678924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Sentimental-Kenny G</a:t>
            </a:r>
          </a:p>
          <a:p>
            <a:pPr algn="ctr"/>
            <a:r>
              <a:rPr lang="pt-BR" sz="24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812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1615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fad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</TotalTime>
  <Words>157</Words>
  <Application>Microsoft Office PowerPoint</Application>
  <PresentationFormat>Apresentação na tela (16:9)</PresentationFormat>
  <Paragraphs>27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2019-05-22T01:36:53Z</dcterms:created>
  <dcterms:modified xsi:type="dcterms:W3CDTF">2019-06-14T00:15:00Z</dcterms:modified>
</cp:coreProperties>
</file>