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8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7" r:id="rId20"/>
    <p:sldId id="275" r:id="rId21"/>
    <p:sldId id="276" r:id="rId22"/>
    <p:sldId id="256" r:id="rId2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D532-DED9-4DAC-9B45-A67CD390B733}" type="datetimeFigureOut">
              <a:rPr lang="pt-BR" smtClean="0"/>
              <a:t>31/10/2018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1DB0-1581-4F73-8BBA-29A84DDC3C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076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D532-DED9-4DAC-9B45-A67CD390B733}" type="datetimeFigureOut">
              <a:rPr lang="pt-BR" smtClean="0"/>
              <a:t>31/10/2018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1DB0-1581-4F73-8BBA-29A84DDC3C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7019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D532-DED9-4DAC-9B45-A67CD390B733}" type="datetimeFigureOut">
              <a:rPr lang="pt-BR" smtClean="0"/>
              <a:t>31/10/2018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1DB0-1581-4F73-8BBA-29A84DDC3C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9398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D532-DED9-4DAC-9B45-A67CD390B733}" type="datetimeFigureOut">
              <a:rPr lang="pt-BR" smtClean="0"/>
              <a:t>31/10/2018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1DB0-1581-4F73-8BBA-29A84DDC3C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1769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D532-DED9-4DAC-9B45-A67CD390B733}" type="datetimeFigureOut">
              <a:rPr lang="pt-BR" smtClean="0"/>
              <a:t>31/10/2018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1DB0-1581-4F73-8BBA-29A84DDC3C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4044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D532-DED9-4DAC-9B45-A67CD390B733}" type="datetimeFigureOut">
              <a:rPr lang="pt-BR" smtClean="0"/>
              <a:t>31/10/2018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1DB0-1581-4F73-8BBA-29A84DDC3C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9649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D532-DED9-4DAC-9B45-A67CD390B733}" type="datetimeFigureOut">
              <a:rPr lang="pt-BR" smtClean="0"/>
              <a:t>31/10/2018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1DB0-1581-4F73-8BBA-29A84DDC3C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8362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D532-DED9-4DAC-9B45-A67CD390B733}" type="datetimeFigureOut">
              <a:rPr lang="pt-BR" smtClean="0"/>
              <a:t>31/10/2018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1DB0-1581-4F73-8BBA-29A84DDC3C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5015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D532-DED9-4DAC-9B45-A67CD390B733}" type="datetimeFigureOut">
              <a:rPr lang="pt-BR" smtClean="0"/>
              <a:t>31/10/2018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1DB0-1581-4F73-8BBA-29A84DDC3C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2841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D532-DED9-4DAC-9B45-A67CD390B733}" type="datetimeFigureOut">
              <a:rPr lang="pt-BR" smtClean="0"/>
              <a:t>31/10/2018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1DB0-1581-4F73-8BBA-29A84DDC3C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7898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D532-DED9-4DAC-9B45-A67CD390B733}" type="datetimeFigureOut">
              <a:rPr lang="pt-BR" smtClean="0"/>
              <a:t>31/10/2018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1DB0-1581-4F73-8BBA-29A84DDC3C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0220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9D532-DED9-4DAC-9B45-A67CD390B733}" type="datetimeFigureOut">
              <a:rPr lang="pt-BR" smtClean="0"/>
              <a:t>31/10/2018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61DB0-1581-4F73-8BBA-29A84DDC3C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2626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578461" y="1216706"/>
            <a:ext cx="380104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Há Um Lugar</a:t>
            </a:r>
            <a:endParaRPr lang="pt-BR" sz="5400" b="1" cap="none" spc="0" dirty="0">
              <a:ln w="0"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231564" y="2995447"/>
            <a:ext cx="2494836" cy="6475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Cléo Menegatt</a:t>
            </a:r>
            <a:endParaRPr lang="pt-BR" sz="5400" b="1" cap="none" spc="0" dirty="0">
              <a:ln w="0"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Mark Knopfler  Emmylou Harris - If This Is Goodbye (Real Live Roadrunning) OFFICI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825048" y="2571750"/>
            <a:ext cx="609600" cy="6096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758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2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84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801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split orient="vert"/>
      </p:transition>
    </mc:Choice>
    <mc:Fallback xmlns=""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28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ll dir="ld"/>
      </p:transition>
    </mc:Choice>
    <mc:Fallback xmlns="">
      <p:transition spd="slow" advTm="2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6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wedge/>
      </p:transition>
    </mc:Choice>
    <mc:Fallback xmlns="">
      <p:transition spd="slow" advTm="2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11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randomBar dir="vert"/>
      </p:transition>
    </mc:Choice>
    <mc:Fallback xmlns=""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93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prism isContent="1" isInverted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60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7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strips dir="ru"/>
      </p:transition>
    </mc:Choice>
    <mc:Fallback xmlns="">
      <p:transition spd="slow" advTm="2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753276" y="802035"/>
            <a:ext cx="619272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/>
              <a:t>'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'Há um lugar dentro de nós onde tudo está bem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Nele não há pressa nem lentidão.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julgamento nem opinião.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certezas nem dúvidas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há ontem nem amanhã.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medo nem vergonha.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outros nem barulho.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455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ferris dir="l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46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71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prism isContent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6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honeycomb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187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016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prism isInverted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245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99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prism dir="u" isContent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13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808532" y="736557"/>
            <a:ext cx="5874557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apenas silêncio para descansar e carregar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coração com baterias para andar e amar.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lhe chame solidão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outros meditação. Mas não importa o nome.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Importa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apenas que saibas que vive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dentro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ti e está sempre disponível para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acolher. Descobre-o e encontrarás o 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caminho de paz e liberdade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.''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Diana Gaspar</a:t>
            </a:r>
          </a:p>
          <a:p>
            <a:pPr algn="ctr"/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629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8000">
        <p:pull dir="r"/>
      </p:transition>
    </mc:Choice>
    <mc:Fallback>
      <p:transition spd="slow" advTm="18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58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split orient="vert"/>
      </p:transition>
    </mc:Choice>
    <mc:Fallback xmlns=""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07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ll/>
      </p:transition>
    </mc:Choice>
    <mc:Fallback xmlns=""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655864" y="1050587"/>
            <a:ext cx="4830168" cy="34547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Texto:Daiana</a:t>
            </a:r>
            <a:r>
              <a:rPr lang="pt-BR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Gaspar (Retirado da Internet)</a:t>
            </a:r>
          </a:p>
          <a:p>
            <a:pPr algn="ctr"/>
            <a:r>
              <a:rPr lang="pt-BR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Mark </a:t>
            </a:r>
            <a:r>
              <a:rPr lang="pt-BR" sz="1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Knopfler</a:t>
            </a:r>
            <a:r>
              <a:rPr lang="pt-BR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</a:t>
            </a:r>
            <a:r>
              <a:rPr lang="pt-BR" sz="1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Emmylou</a:t>
            </a:r>
            <a:r>
              <a:rPr lang="pt-BR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Harris</a:t>
            </a:r>
          </a:p>
          <a:p>
            <a:pPr algn="ctr"/>
            <a:r>
              <a:rPr lang="pt-BR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 It </a:t>
            </a:r>
            <a:r>
              <a:rPr lang="pt-BR" sz="1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this</a:t>
            </a:r>
            <a:r>
              <a:rPr lang="pt-BR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1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</a:t>
            </a:r>
            <a:r>
              <a:rPr lang="pt-BR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Goodbye</a:t>
            </a:r>
            <a:r>
              <a:rPr lang="pt-BR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1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05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440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</TotalTime>
  <Words>161</Words>
  <Application>Microsoft Office PowerPoint</Application>
  <PresentationFormat>Apresentação na tela (16:9)</PresentationFormat>
  <Paragraphs>32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2018-10-03T23:26:27Z</dcterms:created>
  <dcterms:modified xsi:type="dcterms:W3CDTF">2018-10-31T22:47:42Z</dcterms:modified>
</cp:coreProperties>
</file>