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4" r:id="rId5"/>
    <p:sldId id="260" r:id="rId6"/>
    <p:sldId id="271" r:id="rId7"/>
    <p:sldId id="261" r:id="rId8"/>
    <p:sldId id="267" r:id="rId9"/>
    <p:sldId id="262" r:id="rId10"/>
    <p:sldId id="270" r:id="rId11"/>
    <p:sldId id="263" r:id="rId12"/>
    <p:sldId id="265" r:id="rId13"/>
    <p:sldId id="269" r:id="rId14"/>
    <p:sldId id="266" r:id="rId15"/>
    <p:sldId id="258" r:id="rId16"/>
    <p:sldId id="268" r:id="rId17"/>
    <p:sldId id="272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17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146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130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214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958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01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727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84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718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616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058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85E8A-2B99-4910-AECB-5C9E041452AA}" type="datetimeFigureOut">
              <a:rPr lang="pt-BR" smtClean="0"/>
              <a:t>31/01/2019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B5DD2-2A35-472F-919A-4B2E2D9EA6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381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hariots of Fire - Ernesto Cortaz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1502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2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970375">
            <a:off x="4710463" y="1262305"/>
            <a:ext cx="3620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Amor Egresso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937779">
            <a:off x="5718029" y="3031622"/>
            <a:ext cx="2239596" cy="6624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53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31315" y="1605064"/>
            <a:ext cx="43524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é um sentimento nobre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Requer zelo, cuidados e delicadeza.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todos, seja rico ou seja pobre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almeja no conteúdo, forma e certeza.</a:t>
            </a:r>
          </a:p>
        </p:txBody>
      </p:sp>
    </p:spTree>
    <p:extLst>
      <p:ext uri="{BB962C8B-B14F-4D97-AF65-F5344CB8AC3E}">
        <p14:creationId xmlns:p14="http://schemas.microsoft.com/office/powerpoint/2010/main" val="1486150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drap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6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34921" y="1361872"/>
            <a:ext cx="46346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muitos tempos o verbo "amar"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um conjuga o que escolheu,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 todos, a caridade,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maior que Deus nos deu.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o amor egoísta, ama só o seu dinheiro.</a:t>
            </a:r>
          </a:p>
        </p:txBody>
      </p:sp>
    </p:spTree>
    <p:extLst>
      <p:ext uri="{BB962C8B-B14F-4D97-AF65-F5344CB8AC3E}">
        <p14:creationId xmlns:p14="http://schemas.microsoft.com/office/powerpoint/2010/main" val="247065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pull dir="ld"/>
      </p:transition>
    </mc:Choice>
    <mc:Fallback xmlns="">
      <p:transition spd="slow" advTm="9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97315" y="1118681"/>
            <a:ext cx="478047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há o altruísta, este, é puro e verdadeiro.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o próximo e amar o distante...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sublime conjugado só no presente!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olharmos ao redor, acharemos boa razão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socorrer toda a alma,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ímpio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seja irmão.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Estão ao nosso lado, a chorar...</a:t>
            </a:r>
          </a:p>
        </p:txBody>
      </p:sp>
    </p:spTree>
    <p:extLst>
      <p:ext uri="{BB962C8B-B14F-4D97-AF65-F5344CB8AC3E}">
        <p14:creationId xmlns:p14="http://schemas.microsoft.com/office/powerpoint/2010/main" val="158514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pull dir="rd"/>
      </p:transition>
    </mc:Choice>
    <mc:Fallback xmlns="">
      <p:transition spd="slow" advTm="12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1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1659" y="1653702"/>
            <a:ext cx="49760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Precisam de um abraço fraterno,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palavra meiga que os possa confortar...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Deus que não dorme nem tosqueneja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nada que não veja...</a:t>
            </a:r>
          </a:p>
        </p:txBody>
      </p:sp>
    </p:spTree>
    <p:extLst>
      <p:ext uri="{BB962C8B-B14F-4D97-AF65-F5344CB8AC3E}">
        <p14:creationId xmlns:p14="http://schemas.microsoft.com/office/powerpoint/2010/main" val="68039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pull dir="ru"/>
      </p:transition>
    </mc:Choice>
    <mc:Fallback xmlns="">
      <p:transition spd="slow" advTm="9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5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60602" y="802035"/>
            <a:ext cx="362310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Decreta o galardão eterno.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quem na vida o merecer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ao seu próximo socorrer,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Espalhando o amor a esmo,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Pratica a caridade,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cumpre o mandamento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lealdade: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3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74554" y="1108953"/>
            <a:ext cx="447750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"Ama ao teu próximo, como a ti mesmo"!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não vemos amor no mundo,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tempo derradeiro.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ódio e pecado imundo.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egresso, o amor verdadeiro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19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74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ll dir="r"/>
      </p:transition>
    </mc:Choice>
    <mc:Fallback xmlns="">
      <p:transition spd="slow" advTm="2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76855" y="45194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75283" y="451945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15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2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82256" y="826851"/>
            <a:ext cx="373852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Lopes-Póvoa de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Varzim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Chariots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Fire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-Ernesto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95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:randomBar dir="vert"/>
      </p:transition>
    </mc:Choice>
    <mc:Fallback xmlns="">
      <p:transition spd="slow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AURA LOPES" id="{65C3771F-77E3-477E-AA1D-47B89BC0D06E}" vid="{30451FB5-F816-44E8-8972-B4B1E4EC6EC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271</Words>
  <Application>Microsoft Office PowerPoint</Application>
  <PresentationFormat>Apresentação na tela (16:9)</PresentationFormat>
  <Paragraphs>48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Lucida Handwriting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2019-01-17T16:50:14Z</dcterms:created>
  <dcterms:modified xsi:type="dcterms:W3CDTF">2019-01-31T23:53:49Z</dcterms:modified>
</cp:coreProperties>
</file>