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62" r:id="rId4"/>
    <p:sldId id="263" r:id="rId5"/>
    <p:sldId id="265" r:id="rId6"/>
    <p:sldId id="266" r:id="rId7"/>
    <p:sldId id="259" r:id="rId8"/>
    <p:sldId id="267" r:id="rId9"/>
    <p:sldId id="261" r:id="rId10"/>
    <p:sldId id="268" r:id="rId11"/>
    <p:sldId id="264" r:id="rId12"/>
    <p:sldId id="256" r:id="rId13"/>
    <p:sldId id="260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695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527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60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763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2966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9281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11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69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8924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715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370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2605F-A9BE-4B2D-918F-674EB9557EF5}" type="datetimeFigureOut">
              <a:rPr lang="pt-BR" smtClean="0"/>
              <a:t>30/11/2017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74C61-75EC-4D8D-9832-F864C92C9D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46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eautiful Piano Love Ballad Instrumental  - Only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34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9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40602" y="582843"/>
            <a:ext cx="4425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Flor do Pecado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884433" y="3735421"/>
            <a:ext cx="3607814" cy="6015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/>
              </a:rPr>
              <a:t>Alfredo Mendes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8809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8184" y="1663809"/>
            <a:ext cx="682430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Queria ser teu par na dança ardente.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 chama que desperta tua alma.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Serpentear teu corpo em doce calma,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beijar tua boca avidamente!</a:t>
            </a:r>
          </a:p>
        </p:txBody>
      </p:sp>
    </p:spTree>
    <p:extLst>
      <p:ext uri="{BB962C8B-B14F-4D97-AF65-F5344CB8AC3E}">
        <p14:creationId xmlns:p14="http://schemas.microsoft.com/office/powerpoint/2010/main" val="126041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8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61689" y="1741250"/>
            <a:ext cx="742062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ouvir-te dizer em voz plangente: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Devora meus desejos, me acalma.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Aperta-me em teus braços, me espalma…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Seremos sintonia eloquente!</a:t>
            </a:r>
          </a:p>
          <a:p>
            <a:pPr algn="ctr"/>
            <a:endParaRPr lang="pt-BR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733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2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11985" y="1877438"/>
            <a:ext cx="650851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 ficarei braseiro nos teus braços.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Resistirei a todos os cansaços,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apagar o fogo que te envolve!</a:t>
            </a:r>
          </a:p>
          <a:p>
            <a:pPr algn="ctr"/>
            <a:endParaRPr lang="pt-BR" sz="2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708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0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74624" y="1838528"/>
            <a:ext cx="77957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 corpo junto ao meu, jamais se inflama.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vai haver por certo alguma chama,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Pois teu beijo de amor, tudo resolve!</a:t>
            </a:r>
          </a:p>
        </p:txBody>
      </p:sp>
    </p:spTree>
    <p:extLst>
      <p:ext uri="{BB962C8B-B14F-4D97-AF65-F5344CB8AC3E}">
        <p14:creationId xmlns:p14="http://schemas.microsoft.com/office/powerpoint/2010/main" val="296289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3779" y="4774168"/>
            <a:ext cx="179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58775" y="4774168"/>
            <a:ext cx="1962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Mendes</a:t>
            </a:r>
            <a:endParaRPr lang="pt-BR" sz="1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27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49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3147" y="1303505"/>
            <a:ext cx="543770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Alfredo Mendes</a:t>
            </a:r>
          </a:p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Beautiful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Piano Love </a:t>
            </a:r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Ballad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Instrumental (</a:t>
            </a:r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Only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</a:t>
            </a:r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</a:t>
            </a:r>
            <a:endParaRPr lang="pt-BR" sz="1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1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1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1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1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38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150</Words>
  <Application>Microsoft Office PowerPoint</Application>
  <PresentationFormat>Apresentação na tela (16:9)</PresentationFormat>
  <Paragraphs>32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Arabic Typesetting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2017-11-30T15:06:26Z</dcterms:created>
  <dcterms:modified xsi:type="dcterms:W3CDTF">2017-12-01T00:09:32Z</dcterms:modified>
</cp:coreProperties>
</file>